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Inter Tight Medium"/>
      <p:regular r:id="rId22"/>
      <p:bold r:id="rId23"/>
      <p:italic r:id="rId24"/>
      <p:boldItalic r:id="rId25"/>
    </p:embeddedFont>
    <p:embeddedFont>
      <p:font typeface="Inter Tight"/>
      <p:regular r:id="rId26"/>
      <p:bold r:id="rId27"/>
      <p:italic r:id="rId28"/>
      <p:boldItalic r:id="rId29"/>
    </p:embeddedFont>
    <p:embeddedFont>
      <p:font typeface="Inter Tight SemiBol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nterTightMedium-regular.fntdata"/><Relationship Id="rId21" Type="http://schemas.openxmlformats.org/officeDocument/2006/relationships/slide" Target="slides/slide16.xml"/><Relationship Id="rId24" Type="http://schemas.openxmlformats.org/officeDocument/2006/relationships/font" Target="fonts/InterTightMedium-italic.fntdata"/><Relationship Id="rId23" Type="http://schemas.openxmlformats.org/officeDocument/2006/relationships/font" Target="fonts/InterTigh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Tight-regular.fntdata"/><Relationship Id="rId25" Type="http://schemas.openxmlformats.org/officeDocument/2006/relationships/font" Target="fonts/InterTightMedium-boldItalic.fntdata"/><Relationship Id="rId28" Type="http://schemas.openxmlformats.org/officeDocument/2006/relationships/font" Target="fonts/InterTight-italic.fntdata"/><Relationship Id="rId27" Type="http://schemas.openxmlformats.org/officeDocument/2006/relationships/font" Target="fonts/InterT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T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TightSemiBold-bold.fntdata"/><Relationship Id="rId30" Type="http://schemas.openxmlformats.org/officeDocument/2006/relationships/font" Target="fonts/InterTight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InterTight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InterTight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f0fac0975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f0fac0975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4f0fac0975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4f0fac0975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4f0fac0975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4f0fac0975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4f0fac0975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4f0fac0975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4f0fac0975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4f0fac0975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4f0fac0975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4f0fac0975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4f0fac0975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4f0fac0975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4f0fac0975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4f0fac0975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f0fac0975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f0fac0975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4f0fac0975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4f0fac0975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4f0fac0975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4f0fac0975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4f0fac0975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4f0fac0975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4f0fac0975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4f0fac0975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f0fac0975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f0fac0975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4f0fac0975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4f0fac0975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4f0fac0975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4f0fac0975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12" name="Google Shape;12;p2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" name="Google Shape;63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" name="Google Shape;64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" name="Google Shape;65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4" name="Google Shape;84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" name="Google Shape;94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" name="Google Shape;96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" name="Google Shape;97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" name="Google Shape;104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1" name="Google Shape;121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2" name="Google Shape;122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" name="Google Shape;135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3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40" name="Google Shape;140;p23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42" name="Google Shape;142;p23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24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4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3" name="Google Shape;163;p25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68" name="Google Shape;168;p25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0" name="Google Shape;170;p2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174" name="Google Shape;174;p2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175" name="Google Shape;175;p2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177" name="Google Shape;177;p2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178" name="Google Shape;178;p2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5" name="Google Shape;185;p27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7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0" name="Google Shape;190;p27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2" name="Google Shape;192;p27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" name="Google Shape;195;p27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9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06" name="Google Shape;206;p29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08" name="Google Shape;208;p29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29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0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17" name="Google Shape;217;p30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19" name="Google Shape;219;p30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1" name="Google Shape;221;p30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5" name="Google Shape;225;p30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28" name="Google Shape;228;p31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29" name="Google Shape;229;p31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30" name="Google Shape;230;p31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35" name="Google Shape;235;p31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32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38" name="Google Shape;238;p32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39" name="Google Shape;239;p32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40" name="Google Shape;240;p32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41" name="Google Shape;241;p32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1" name="Google Shape;251;p33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2" name="Google Shape;252;p33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6" name="Google Shape;256;p34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34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59" name="Google Shape;259;p34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60" name="Google Shape;260;p34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3" name="Google Shape;263;p35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4" name="Google Shape;264;p35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265" name="Google Shape;265;p3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5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1" name="Google Shape;271;p35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6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74" name="Google Shape;274;p36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75" name="Google Shape;275;p36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76" name="Google Shape;276;p36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77" name="Google Shape;277;p36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78" name="Google Shape;278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36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6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3" name="Google Shape;283;p3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37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286" name="Google Shape;286;p37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8" name="Google Shape;288;p37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37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37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3" name="Google Shape;293;p37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4" name="Google Shape;294;p37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5" name="Google Shape;295;p37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7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00" name="Google Shape;300;p38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01" name="Google Shape;301;p38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02" name="Google Shape;302;p38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03" name="Google Shape;303;p38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4" name="Google Shape;304;p38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05" name="Google Shape;305;p38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06" name="Google Shape;306;p38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07" name="Google Shape;307;p38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08" name="Google Shape;308;p38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9" name="Google Shape;309;p38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0" name="Google Shape;310;p38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9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4" name="Google Shape;314;p39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Itemtracker: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x-as-a-Service</a:t>
            </a:r>
            <a:endParaRPr/>
          </a:p>
        </p:txBody>
      </p:sp>
      <p:sp>
        <p:nvSpPr>
          <p:cNvPr id="320" name="Google Shape;320;p40"/>
          <p:cNvSpPr txBox="1"/>
          <p:nvPr>
            <p:ph idx="1" type="subTitle"/>
          </p:nvPr>
        </p:nvSpPr>
        <p:spPr>
          <a:xfrm>
            <a:off x="1826325" y="3077575"/>
            <a:ext cx="5494800" cy="13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SC4052 Cloud Computing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Hisham B Khairul A </a:t>
            </a:r>
            <a:r>
              <a:rPr lang="en" sz="1500"/>
              <a:t>(U2121992E)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/>
              <a:t>github.com/mhbka/itemtracker</a:t>
            </a:r>
            <a:endParaRPr sz="1100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0" name="Google Shape;410;p49"/>
          <p:cNvSpPr txBox="1"/>
          <p:nvPr>
            <p:ph type="title"/>
          </p:nvPr>
        </p:nvSpPr>
        <p:spPr>
          <a:xfrm>
            <a:off x="5204625" y="732499"/>
            <a:ext cx="3662100" cy="5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411" name="Google Shape;411;p49"/>
          <p:cNvSpPr txBox="1"/>
          <p:nvPr>
            <p:ph idx="1" type="body"/>
          </p:nvPr>
        </p:nvSpPr>
        <p:spPr>
          <a:xfrm>
            <a:off x="5204625" y="1386190"/>
            <a:ext cx="3662100" cy="32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/>
              <a:t>Scheduler </a:t>
            </a:r>
            <a:r>
              <a:rPr lang="en"/>
              <a:t>runs pipelines based on each gallery’s periodicity</a:t>
            </a:r>
            <a:endParaRPr b="1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/>
              <a:t>Search scraper </a:t>
            </a:r>
            <a:r>
              <a:rPr lang="en"/>
              <a:t>gets new item IDs, while </a:t>
            </a:r>
            <a:r>
              <a:rPr b="1" lang="en"/>
              <a:t>item scraper</a:t>
            </a:r>
            <a:r>
              <a:rPr lang="en"/>
              <a:t> gets the actual data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/>
              <a:t>Item analysis</a:t>
            </a:r>
            <a:r>
              <a:rPr lang="en"/>
              <a:t> hits up the LLM for analyzing each item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/>
              <a:t>Embedder</a:t>
            </a:r>
            <a:r>
              <a:rPr lang="en"/>
              <a:t> embeds item thumbnail + description             </a:t>
            </a:r>
            <a:r>
              <a:rPr lang="en" sz="1200"/>
              <a:t>(not in use for now)</a:t>
            </a:r>
            <a:endParaRPr sz="12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Storage… stores it, so you can see it!</a:t>
            </a:r>
            <a:endParaRPr/>
          </a:p>
        </p:txBody>
      </p:sp>
      <p:sp>
        <p:nvSpPr>
          <p:cNvPr id="412" name="Google Shape;412;p49"/>
          <p:cNvSpPr/>
          <p:nvPr/>
        </p:nvSpPr>
        <p:spPr>
          <a:xfrm flipH="1" rot="5098785">
            <a:off x="4838226" y="862112"/>
            <a:ext cx="589662" cy="59055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id="413" name="Google Shape;4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50" y="1671250"/>
            <a:ext cx="4344599" cy="29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0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Frontend: Main dashboard</a:t>
            </a:r>
            <a:endParaRPr/>
          </a:p>
        </p:txBody>
      </p:sp>
      <p:sp>
        <p:nvSpPr>
          <p:cNvPr id="419" name="Google Shape;419;p50"/>
          <p:cNvSpPr txBox="1"/>
          <p:nvPr>
            <p:ph idx="1" type="body"/>
          </p:nvPr>
        </p:nvSpPr>
        <p:spPr>
          <a:xfrm>
            <a:off x="2919550" y="3497775"/>
            <a:ext cx="56196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your galleries here…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50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22" name="Google Shape;4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700" y="1259650"/>
            <a:ext cx="573405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1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Gallery registration</a:t>
            </a:r>
            <a:endParaRPr/>
          </a:p>
        </p:txBody>
      </p:sp>
      <p:sp>
        <p:nvSpPr>
          <p:cNvPr id="428" name="Google Shape;428;p5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51"/>
          <p:cNvSpPr/>
          <p:nvPr/>
        </p:nvSpPr>
        <p:spPr>
          <a:xfrm flipH="1" rot="5400000">
            <a:off x="8088275" y="211146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30" name="Google Shape;43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575" y="242300"/>
            <a:ext cx="3800450" cy="4744074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1"/>
          <p:cNvSpPr txBox="1"/>
          <p:nvPr>
            <p:ph idx="1" type="body"/>
          </p:nvPr>
        </p:nvSpPr>
        <p:spPr>
          <a:xfrm>
            <a:off x="333925" y="2669125"/>
            <a:ext cx="34050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Nice, formatted inputs for your evaluation criteria!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32" name="Google Shape;43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88" y="1410400"/>
            <a:ext cx="3523276" cy="119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Gallery dashboard</a:t>
            </a:r>
            <a:endParaRPr/>
          </a:p>
        </p:txBody>
      </p:sp>
      <p:sp>
        <p:nvSpPr>
          <p:cNvPr id="438" name="Google Shape;438;p52"/>
          <p:cNvSpPr txBox="1"/>
          <p:nvPr>
            <p:ph idx="1" type="body"/>
          </p:nvPr>
        </p:nvSpPr>
        <p:spPr>
          <a:xfrm>
            <a:off x="5173525" y="1892475"/>
            <a:ext cx="2752800" cy="25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Check out every scraping session under your gallery here, as well as some information about the gallery itself!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&lt;- click on one of these…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5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p52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41" name="Google Shape;44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50" y="1334125"/>
            <a:ext cx="4565225" cy="34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3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Gallery session items</a:t>
            </a:r>
            <a:endParaRPr/>
          </a:p>
        </p:txBody>
      </p:sp>
      <p:sp>
        <p:nvSpPr>
          <p:cNvPr id="447" name="Google Shape;447;p53"/>
          <p:cNvSpPr txBox="1"/>
          <p:nvPr>
            <p:ph idx="1" type="body"/>
          </p:nvPr>
        </p:nvSpPr>
        <p:spPr>
          <a:xfrm>
            <a:off x="7034025" y="1711825"/>
            <a:ext cx="18276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/>
              <a:t>… and get your fresh baked items!</a:t>
            </a:r>
            <a:endParaRPr sz="1500"/>
          </a:p>
        </p:txBody>
      </p:sp>
      <p:sp>
        <p:nvSpPr>
          <p:cNvPr id="448" name="Google Shape;448;p5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53"/>
          <p:cNvSpPr/>
          <p:nvPr/>
        </p:nvSpPr>
        <p:spPr>
          <a:xfrm flipH="1" rot="5400000">
            <a:off x="7872575" y="587141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50" name="Google Shape;4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025" y="1370151"/>
            <a:ext cx="5788124" cy="33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/>
          <p:nvPr/>
        </p:nvSpPr>
        <p:spPr>
          <a:xfrm>
            <a:off x="8213650" y="1543045"/>
            <a:ext cx="502200" cy="501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56" name="Google Shape;456;p54"/>
          <p:cNvSpPr/>
          <p:nvPr/>
        </p:nvSpPr>
        <p:spPr>
          <a:xfrm>
            <a:off x="5506397" y="2336100"/>
            <a:ext cx="1314000" cy="471300"/>
          </a:xfrm>
          <a:prstGeom prst="rightArrow">
            <a:avLst>
              <a:gd fmla="val 50000" name="adj1"/>
              <a:gd fmla="val 7594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57" name="Google Shape;457;p54"/>
          <p:cNvSpPr/>
          <p:nvPr/>
        </p:nvSpPr>
        <p:spPr>
          <a:xfrm>
            <a:off x="5099988" y="1543045"/>
            <a:ext cx="502200" cy="501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58" name="Google Shape;458;p54"/>
          <p:cNvSpPr/>
          <p:nvPr/>
        </p:nvSpPr>
        <p:spPr>
          <a:xfrm>
            <a:off x="2392722" y="2336100"/>
            <a:ext cx="1314000" cy="471300"/>
          </a:xfrm>
          <a:prstGeom prst="rightArrow">
            <a:avLst>
              <a:gd fmla="val 50000" name="adj1"/>
              <a:gd fmla="val 7594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59" name="Google Shape;459;p5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54"/>
          <p:cNvSpPr txBox="1"/>
          <p:nvPr>
            <p:ph idx="6" type="subTitle"/>
          </p:nvPr>
        </p:nvSpPr>
        <p:spPr>
          <a:xfrm>
            <a:off x="6820338" y="2124750"/>
            <a:ext cx="21075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Deployment</a:t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Currently a local-only proof-of-concept; now preparing CI/CD build + docker pipeline</a:t>
            </a:r>
            <a:endParaRPr/>
          </a:p>
        </p:txBody>
      </p:sp>
      <p:sp>
        <p:nvSpPr>
          <p:cNvPr id="461" name="Google Shape;461;p54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roadmap</a:t>
            </a:r>
            <a:endParaRPr/>
          </a:p>
        </p:txBody>
      </p:sp>
      <p:sp>
        <p:nvSpPr>
          <p:cNvPr id="462" name="Google Shape;462;p54"/>
          <p:cNvSpPr txBox="1"/>
          <p:nvPr>
            <p:ph idx="1" type="subTitle"/>
          </p:nvPr>
        </p:nvSpPr>
        <p:spPr>
          <a:xfrm>
            <a:off x="593100" y="2124750"/>
            <a:ext cx="1799700" cy="15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Item classification</a:t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the previous embeddings to group together same items in galleries, letting the user see price/availability trends over time </a:t>
            </a:r>
            <a:endParaRPr/>
          </a:p>
        </p:txBody>
      </p:sp>
      <p:sp>
        <p:nvSpPr>
          <p:cNvPr id="463" name="Google Shape;463;p54"/>
          <p:cNvSpPr txBox="1"/>
          <p:nvPr>
            <p:ph idx="5" type="subTitle"/>
          </p:nvPr>
        </p:nvSpPr>
        <p:spPr>
          <a:xfrm>
            <a:off x="3706725" y="2124750"/>
            <a:ext cx="1781700" cy="11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 Tight"/>
                <a:ea typeface="Inter Tight"/>
                <a:cs typeface="Inter Tight"/>
                <a:sym typeface="Inter Tight"/>
              </a:rPr>
              <a:t>Irrelevant item storage</a:t>
            </a:r>
            <a:endParaRPr b="1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items that get filtered out, you might actually want; store these in gallery sessions too</a:t>
            </a:r>
            <a:endParaRPr/>
          </a:p>
        </p:txBody>
      </p:sp>
      <p:sp>
        <p:nvSpPr>
          <p:cNvPr id="464" name="Google Shape;464;p54"/>
          <p:cNvSpPr/>
          <p:nvPr/>
        </p:nvSpPr>
        <p:spPr>
          <a:xfrm>
            <a:off x="1986325" y="1543045"/>
            <a:ext cx="502200" cy="501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65" name="Google Shape;465;p54"/>
          <p:cNvSpPr/>
          <p:nvPr/>
        </p:nvSpPr>
        <p:spPr>
          <a:xfrm>
            <a:off x="-2" y="2336100"/>
            <a:ext cx="593100" cy="471300"/>
          </a:xfrm>
          <a:prstGeom prst="rightArrow">
            <a:avLst>
              <a:gd fmla="val 50000" name="adj1"/>
              <a:gd fmla="val 7594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1" name="Google Shape;471;p55"/>
          <p:cNvSpPr txBox="1"/>
          <p:nvPr>
            <p:ph type="title"/>
          </p:nvPr>
        </p:nvSpPr>
        <p:spPr>
          <a:xfrm>
            <a:off x="2479675" y="2285400"/>
            <a:ext cx="41847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41"/>
          <p:cNvSpPr txBox="1"/>
          <p:nvPr>
            <p:ph type="title"/>
          </p:nvPr>
        </p:nvSpPr>
        <p:spPr>
          <a:xfrm>
            <a:off x="5204625" y="732499"/>
            <a:ext cx="3662100" cy="5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5204625" y="1386190"/>
            <a:ext cx="36621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I like rare shirts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Sometimes they’re impossible to find </a:t>
            </a:r>
            <a:r>
              <a:rPr lang="en" sz="1300"/>
              <a:t>(&lt;5 on the internet </a:t>
            </a:r>
            <a:r>
              <a:rPr lang="en" sz="1300" u="sng"/>
              <a:t>ever</a:t>
            </a:r>
            <a:r>
              <a:rPr lang="en" sz="1300"/>
              <a:t>)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Sometimes they’re just too expensive </a:t>
            </a:r>
            <a:r>
              <a:rPr lang="en" sz="1300"/>
              <a:t>(hundreds - thousands!)</a:t>
            </a:r>
            <a:r>
              <a:rPr lang="en"/>
              <a:t>, so I need a bargain!</a:t>
            </a:r>
            <a:endParaRPr sz="14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Hunting them takes a lot of time and sometimes I miss out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/>
              <a:t>Can this be automated?</a:t>
            </a:r>
            <a:endParaRPr b="1"/>
          </a:p>
        </p:txBody>
      </p:sp>
      <p:sp>
        <p:nvSpPr>
          <p:cNvPr id="328" name="Google Shape;328;p41"/>
          <p:cNvSpPr/>
          <p:nvPr/>
        </p:nvSpPr>
        <p:spPr>
          <a:xfrm flipH="1" rot="5098785">
            <a:off x="4838226" y="862112"/>
            <a:ext cx="589662" cy="59055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id="329" name="Google Shape;3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75" y="1706300"/>
            <a:ext cx="4814574" cy="20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42"/>
          <p:cNvSpPr txBox="1"/>
          <p:nvPr>
            <p:ph type="title"/>
          </p:nvPr>
        </p:nvSpPr>
        <p:spPr>
          <a:xfrm>
            <a:off x="3637800" y="2263950"/>
            <a:ext cx="1868400" cy="6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Yes it can!</a:t>
            </a:r>
            <a:endParaRPr sz="2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itemtracker!</a:t>
            </a:r>
            <a:endParaRPr/>
          </a:p>
        </p:txBody>
      </p:sp>
      <p:sp>
        <p:nvSpPr>
          <p:cNvPr id="341" name="Google Shape;341;p43"/>
          <p:cNvSpPr txBox="1"/>
          <p:nvPr>
            <p:ph idx="1" type="body"/>
          </p:nvPr>
        </p:nvSpPr>
        <p:spPr>
          <a:xfrm>
            <a:off x="334200" y="1237050"/>
            <a:ext cx="84756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A SaaS that: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/>
              <a:t>Scrapes </a:t>
            </a:r>
            <a:r>
              <a:rPr lang="en"/>
              <a:t>marketplaces as often as you want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Lets you </a:t>
            </a:r>
            <a:r>
              <a:rPr b="1" lang="en"/>
              <a:t>ask an AI questions </a:t>
            </a:r>
            <a:r>
              <a:rPr lang="en"/>
              <a:t>about each item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/>
              <a:t>Filters out </a:t>
            </a:r>
            <a:r>
              <a:rPr lang="en"/>
              <a:t>what you don’t want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/>
              <a:t>Gathers </a:t>
            </a:r>
            <a:r>
              <a:rPr lang="en"/>
              <a:t>everything in a nice place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43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44" name="Google Shape;3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3975" y="2382500"/>
            <a:ext cx="2279282" cy="21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oxyribo nucleic acid illustration." id="349" name="Google Shape;349;p44"/>
          <p:cNvPicPr preferRelativeResize="0"/>
          <p:nvPr/>
        </p:nvPicPr>
        <p:blipFill rotWithShape="1">
          <a:blip r:embed="rId3">
            <a:alphaModFix/>
          </a:blip>
          <a:srcRect b="59590" l="-17" r="14932" t="12865"/>
          <a:stretch/>
        </p:blipFill>
        <p:spPr>
          <a:xfrm>
            <a:off x="434125" y="2124435"/>
            <a:ext cx="8275200" cy="2679300"/>
          </a:xfrm>
          <a:prstGeom prst="snip1Rect">
            <a:avLst>
              <a:gd fmla="val 29311" name="adj"/>
            </a:avLst>
          </a:prstGeom>
          <a:noFill/>
          <a:ln>
            <a:noFill/>
          </a:ln>
        </p:spPr>
      </p:pic>
      <p:sp>
        <p:nvSpPr>
          <p:cNvPr id="350" name="Google Shape;350;p44"/>
          <p:cNvSpPr/>
          <p:nvPr/>
        </p:nvSpPr>
        <p:spPr>
          <a:xfrm>
            <a:off x="3108050" y="3773600"/>
            <a:ext cx="507300" cy="507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51" name="Google Shape;351;p44"/>
          <p:cNvSpPr/>
          <p:nvPr/>
        </p:nvSpPr>
        <p:spPr>
          <a:xfrm>
            <a:off x="4319875" y="3096800"/>
            <a:ext cx="507300" cy="507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52" name="Google Shape;352;p44"/>
          <p:cNvSpPr/>
          <p:nvPr/>
        </p:nvSpPr>
        <p:spPr>
          <a:xfrm>
            <a:off x="5050700" y="3564650"/>
            <a:ext cx="507300" cy="507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cxnSp>
        <p:nvCxnSpPr>
          <p:cNvPr id="353" name="Google Shape;353;p44"/>
          <p:cNvCxnSpPr/>
          <p:nvPr/>
        </p:nvCxnSpPr>
        <p:spPr>
          <a:xfrm rot="10800000">
            <a:off x="1598400" y="1556175"/>
            <a:ext cx="1768500" cy="2330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4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44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356" name="Google Shape;356;p44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Search criteria</a:t>
            </a:r>
            <a:endParaRPr/>
          </a:p>
        </p:txBody>
      </p:sp>
      <p:sp>
        <p:nvSpPr>
          <p:cNvPr id="357" name="Google Shape;357;p44"/>
          <p:cNvSpPr txBox="1"/>
          <p:nvPr>
            <p:ph idx="2" type="body"/>
          </p:nvPr>
        </p:nvSpPr>
        <p:spPr>
          <a:xfrm>
            <a:off x="437000" y="1460325"/>
            <a:ext cx="2632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Set the search criteria that you’re looking for (keywords, price etc)</a:t>
            </a:r>
            <a:endParaRPr/>
          </a:p>
        </p:txBody>
      </p:sp>
      <p:sp>
        <p:nvSpPr>
          <p:cNvPr id="358" name="Google Shape;358;p44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oxyribo nucleic acid illustration." id="363" name="Google Shape;363;p45"/>
          <p:cNvPicPr preferRelativeResize="0"/>
          <p:nvPr/>
        </p:nvPicPr>
        <p:blipFill rotWithShape="1">
          <a:blip r:embed="rId3">
            <a:alphaModFix/>
          </a:blip>
          <a:srcRect b="59590" l="-17" r="14932" t="12865"/>
          <a:stretch/>
        </p:blipFill>
        <p:spPr>
          <a:xfrm>
            <a:off x="434125" y="2124435"/>
            <a:ext cx="8275200" cy="2679300"/>
          </a:xfrm>
          <a:prstGeom prst="snip1Rect">
            <a:avLst>
              <a:gd fmla="val 29311" name="adj"/>
            </a:avLst>
          </a:prstGeom>
          <a:noFill/>
          <a:ln>
            <a:noFill/>
          </a:ln>
        </p:spPr>
      </p:pic>
      <p:cxnSp>
        <p:nvCxnSpPr>
          <p:cNvPr id="364" name="Google Shape;364;p45"/>
          <p:cNvCxnSpPr>
            <a:endCxn id="365" idx="0"/>
          </p:cNvCxnSpPr>
          <p:nvPr/>
        </p:nvCxnSpPr>
        <p:spPr>
          <a:xfrm rot="10800000">
            <a:off x="4573563" y="1460325"/>
            <a:ext cx="0" cy="1892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45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Periodicity</a:t>
            </a:r>
            <a:endParaRPr/>
          </a:p>
        </p:txBody>
      </p:sp>
      <p:sp>
        <p:nvSpPr>
          <p:cNvPr id="365" name="Google Shape;365;p45"/>
          <p:cNvSpPr txBox="1"/>
          <p:nvPr>
            <p:ph idx="2" type="body"/>
          </p:nvPr>
        </p:nvSpPr>
        <p:spPr>
          <a:xfrm>
            <a:off x="3257163" y="1460325"/>
            <a:ext cx="26328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Set how often you want to scrape (remember though, more often = more cost!)</a:t>
            </a:r>
            <a:endParaRPr/>
          </a:p>
        </p:txBody>
      </p:sp>
      <p:sp>
        <p:nvSpPr>
          <p:cNvPr id="367" name="Google Shape;367;p4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45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369" name="Google Shape;369;p45"/>
          <p:cNvSpPr/>
          <p:nvPr/>
        </p:nvSpPr>
        <p:spPr>
          <a:xfrm>
            <a:off x="3108050" y="3773600"/>
            <a:ext cx="507300" cy="507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70" name="Google Shape;370;p45"/>
          <p:cNvSpPr/>
          <p:nvPr/>
        </p:nvSpPr>
        <p:spPr>
          <a:xfrm>
            <a:off x="4319875" y="3096800"/>
            <a:ext cx="507300" cy="507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71" name="Google Shape;371;p45"/>
          <p:cNvSpPr/>
          <p:nvPr/>
        </p:nvSpPr>
        <p:spPr>
          <a:xfrm>
            <a:off x="5050700" y="3564650"/>
            <a:ext cx="507300" cy="507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72" name="Google Shape;372;p45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oxyribo nucleic acid illustration." id="377" name="Google Shape;377;p46"/>
          <p:cNvPicPr preferRelativeResize="0"/>
          <p:nvPr/>
        </p:nvPicPr>
        <p:blipFill rotWithShape="1">
          <a:blip r:embed="rId3">
            <a:alphaModFix/>
          </a:blip>
          <a:srcRect b="59590" l="-17" r="14932" t="12865"/>
          <a:stretch/>
        </p:blipFill>
        <p:spPr>
          <a:xfrm>
            <a:off x="434125" y="2124435"/>
            <a:ext cx="8275200" cy="2679300"/>
          </a:xfrm>
          <a:prstGeom prst="snip1Rect">
            <a:avLst>
              <a:gd fmla="val 29311" name="adj"/>
            </a:avLst>
          </a:prstGeom>
          <a:noFill/>
          <a:ln>
            <a:noFill/>
          </a:ln>
        </p:spPr>
      </p:pic>
      <p:sp>
        <p:nvSpPr>
          <p:cNvPr id="378" name="Google Shape;378;p46"/>
          <p:cNvSpPr/>
          <p:nvPr/>
        </p:nvSpPr>
        <p:spPr>
          <a:xfrm>
            <a:off x="3108050" y="3773600"/>
            <a:ext cx="507300" cy="507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79" name="Google Shape;379;p46"/>
          <p:cNvSpPr/>
          <p:nvPr/>
        </p:nvSpPr>
        <p:spPr>
          <a:xfrm>
            <a:off x="4319875" y="3096800"/>
            <a:ext cx="507300" cy="507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80" name="Google Shape;380;p46"/>
          <p:cNvSpPr/>
          <p:nvPr/>
        </p:nvSpPr>
        <p:spPr>
          <a:xfrm>
            <a:off x="5050700" y="3564650"/>
            <a:ext cx="507300" cy="5073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cxnSp>
        <p:nvCxnSpPr>
          <p:cNvPr id="381" name="Google Shape;381;p46"/>
          <p:cNvCxnSpPr/>
          <p:nvPr/>
        </p:nvCxnSpPr>
        <p:spPr>
          <a:xfrm flipH="1" rot="10800000">
            <a:off x="5300850" y="1460200"/>
            <a:ext cx="2091900" cy="222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46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Evaluation criteria</a:t>
            </a:r>
            <a:endParaRPr/>
          </a:p>
        </p:txBody>
      </p:sp>
      <p:sp>
        <p:nvSpPr>
          <p:cNvPr id="383" name="Google Shape;383;p46"/>
          <p:cNvSpPr txBox="1"/>
          <p:nvPr>
            <p:ph idx="3" type="body"/>
          </p:nvPr>
        </p:nvSpPr>
        <p:spPr>
          <a:xfrm>
            <a:off x="3253950" y="1460325"/>
            <a:ext cx="5453100" cy="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Set what you want to ask the LLM for each item! You can set some mandatory “hard” criteria; if the item fails, its filtered out, letting you cut down your curation.</a:t>
            </a:r>
            <a:endParaRPr/>
          </a:p>
        </p:txBody>
      </p:sp>
      <p:sp>
        <p:nvSpPr>
          <p:cNvPr id="384" name="Google Shape;384;p4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46"/>
          <p:cNvSpPr txBox="1"/>
          <p:nvPr>
            <p:ph type="title"/>
          </p:nvPr>
        </p:nvSpPr>
        <p:spPr>
          <a:xfrm>
            <a:off x="333925" y="587150"/>
            <a:ext cx="84756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How does it work?</a:t>
            </a:r>
            <a:endParaRPr/>
          </a:p>
        </p:txBody>
      </p:sp>
      <p:sp>
        <p:nvSpPr>
          <p:cNvPr id="386" name="Google Shape;386;p46"/>
          <p:cNvSpPr/>
          <p:nvPr/>
        </p:nvSpPr>
        <p:spPr>
          <a:xfrm flipH="1" rot="5400000">
            <a:off x="7926325" y="2124416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47"/>
          <p:cNvSpPr txBox="1"/>
          <p:nvPr>
            <p:ph type="title"/>
          </p:nvPr>
        </p:nvSpPr>
        <p:spPr>
          <a:xfrm>
            <a:off x="333925" y="1359658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just run it!</a:t>
            </a:r>
            <a:endParaRPr/>
          </a:p>
        </p:txBody>
      </p:sp>
      <p:sp>
        <p:nvSpPr>
          <p:cNvPr id="393" name="Google Shape;393;p47"/>
          <p:cNvSpPr txBox="1"/>
          <p:nvPr>
            <p:ph idx="1" type="body"/>
          </p:nvPr>
        </p:nvSpPr>
        <p:spPr>
          <a:xfrm>
            <a:off x="333925" y="2291390"/>
            <a:ext cx="3662100" cy="9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“gallery” will keep running and curating items for you, keeping you up-to-date on item listings!</a:t>
            </a:r>
            <a:endParaRPr/>
          </a:p>
        </p:txBody>
      </p:sp>
      <p:sp>
        <p:nvSpPr>
          <p:cNvPr id="394" name="Google Shape;394;p47"/>
          <p:cNvSpPr/>
          <p:nvPr/>
        </p:nvSpPr>
        <p:spPr>
          <a:xfrm rot="299037">
            <a:off x="3134669" y="1265013"/>
            <a:ext cx="576680" cy="577876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id="395" name="Google Shape;3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100" y="1019700"/>
            <a:ext cx="3506850" cy="334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48"/>
          <p:cNvSpPr txBox="1"/>
          <p:nvPr>
            <p:ph type="title"/>
          </p:nvPr>
        </p:nvSpPr>
        <p:spPr>
          <a:xfrm>
            <a:off x="5204625" y="732499"/>
            <a:ext cx="3662100" cy="5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hood: Backend</a:t>
            </a:r>
            <a:endParaRPr/>
          </a:p>
        </p:txBody>
      </p:sp>
      <p:sp>
        <p:nvSpPr>
          <p:cNvPr id="402" name="Google Shape;402;p48"/>
          <p:cNvSpPr txBox="1"/>
          <p:nvPr>
            <p:ph idx="1" type="body"/>
          </p:nvPr>
        </p:nvSpPr>
        <p:spPr>
          <a:xfrm>
            <a:off x="5204625" y="1386190"/>
            <a:ext cx="36621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"/>
              <a:t>Using </a:t>
            </a:r>
            <a:r>
              <a:rPr b="1" lang="en"/>
              <a:t>Supabase</a:t>
            </a:r>
            <a:r>
              <a:rPr lang="en"/>
              <a:t>’s auth + Postgres database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"/>
              <a:t>Written in </a:t>
            </a:r>
            <a:r>
              <a:rPr b="1" lang="en"/>
              <a:t>Rust</a:t>
            </a:r>
            <a:endParaRPr b="1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-"/>
            </a:pPr>
            <a:r>
              <a:rPr lang="en"/>
              <a:t>Database migrations/queries with </a:t>
            </a:r>
            <a:r>
              <a:rPr b="1" lang="en"/>
              <a:t>Diesel </a:t>
            </a:r>
            <a:r>
              <a:rPr lang="en"/>
              <a:t>ORM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b="1" lang="en"/>
              <a:t>Axum </a:t>
            </a:r>
            <a:r>
              <a:rPr lang="en"/>
              <a:t>framework handling the web stuff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/>
              <a:t>Perpetually running </a:t>
            </a:r>
            <a:r>
              <a:rPr b="1" lang="en"/>
              <a:t>pipeline </a:t>
            </a:r>
            <a:r>
              <a:rPr lang="en"/>
              <a:t>getting </a:t>
            </a:r>
            <a:r>
              <a:rPr lang="en"/>
              <a:t>the goods</a:t>
            </a:r>
            <a:endParaRPr/>
          </a:p>
        </p:txBody>
      </p:sp>
      <p:sp>
        <p:nvSpPr>
          <p:cNvPr id="403" name="Google Shape;403;p48"/>
          <p:cNvSpPr/>
          <p:nvPr/>
        </p:nvSpPr>
        <p:spPr>
          <a:xfrm flipH="1" rot="5098785">
            <a:off x="4838226" y="862112"/>
            <a:ext cx="589662" cy="590559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id="404" name="Google Shape;4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75" y="650400"/>
            <a:ext cx="4167276" cy="411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