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DEDED"/>
    <a:srgbClr val="2028D2"/>
    <a:srgbClr val="1DB6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84A4E-F9F9-446A-A429-652F52008C33}" v="1389" dt="2019-07-06T21:37:47.281"/>
    <p1510:client id="{8F7E374B-2B05-463D-9D96-60D7E7AC6863}" v="2448" dt="2019-07-07T16:03:49.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p:scale>
          <a:sx n="73" d="100"/>
          <a:sy n="73" d="100"/>
        </p:scale>
        <p:origin x="69" y="1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Henri Bleu-Laine" userId="bab67533611bc6b0" providerId="LiveId" clId="{BF383469-D9D7-8E42-BAD6-601571C2C326}"/>
    <pc:docChg chg="modSld">
      <pc:chgData name="Marc-Henri Bleu-Laine" userId="bab67533611bc6b0" providerId="LiveId" clId="{BF383469-D9D7-8E42-BAD6-601571C2C326}" dt="2019-07-07T06:47:14.133" v="82" actId="14100"/>
      <pc:docMkLst>
        <pc:docMk/>
      </pc:docMkLst>
      <pc:sldChg chg="modSp">
        <pc:chgData name="Marc-Henri Bleu-Laine" userId="bab67533611bc6b0" providerId="LiveId" clId="{BF383469-D9D7-8E42-BAD6-601571C2C326}" dt="2019-07-07T06:47:14.133" v="82" actId="14100"/>
        <pc:sldMkLst>
          <pc:docMk/>
          <pc:sldMk cId="3935733857" sldId="257"/>
        </pc:sldMkLst>
        <pc:picChg chg="mod">
          <ac:chgData name="Marc-Henri Bleu-Laine" userId="bab67533611bc6b0" providerId="LiveId" clId="{BF383469-D9D7-8E42-BAD6-601571C2C326}" dt="2019-07-07T06:47:14.133" v="82" actId="14100"/>
          <ac:picMkLst>
            <pc:docMk/>
            <pc:sldMk cId="3935733857" sldId="257"/>
            <ac:picMk id="1028" creationId="{2F2CED8B-C4A6-4800-8551-48E5E8254F06}"/>
          </ac:picMkLst>
        </pc:picChg>
      </pc:sldChg>
      <pc:sldChg chg="modSp">
        <pc:chgData name="Marc-Henri Bleu-Laine" userId="bab67533611bc6b0" providerId="LiveId" clId="{BF383469-D9D7-8E42-BAD6-601571C2C326}" dt="2019-07-07T06:27:52.083" v="0" actId="1076"/>
        <pc:sldMkLst>
          <pc:docMk/>
          <pc:sldMk cId="2012064801" sldId="258"/>
        </pc:sldMkLst>
        <pc:cxnChg chg="mod">
          <ac:chgData name="Marc-Henri Bleu-Laine" userId="bab67533611bc6b0" providerId="LiveId" clId="{BF383469-D9D7-8E42-BAD6-601571C2C326}" dt="2019-07-07T06:27:52.083" v="0" actId="1076"/>
          <ac:cxnSpMkLst>
            <pc:docMk/>
            <pc:sldMk cId="2012064801" sldId="258"/>
            <ac:cxnSpMk id="17" creationId="{8BCFD56A-72F0-4160-A1EF-C48F1312B044}"/>
          </ac:cxnSpMkLst>
        </pc:cxnChg>
      </pc:sldChg>
      <pc:sldChg chg="modSp">
        <pc:chgData name="Marc-Henri Bleu-Laine" userId="bab67533611bc6b0" providerId="LiveId" clId="{BF383469-D9D7-8E42-BAD6-601571C2C326}" dt="2019-07-07T06:46:10.003" v="76" actId="20577"/>
        <pc:sldMkLst>
          <pc:docMk/>
          <pc:sldMk cId="931213804" sldId="262"/>
        </pc:sldMkLst>
        <pc:spChg chg="mod">
          <ac:chgData name="Marc-Henri Bleu-Laine" userId="bab67533611bc6b0" providerId="LiveId" clId="{BF383469-D9D7-8E42-BAD6-601571C2C326}" dt="2019-07-07T06:36:38.377" v="22" actId="2711"/>
          <ac:spMkLst>
            <pc:docMk/>
            <pc:sldMk cId="931213804" sldId="262"/>
            <ac:spMk id="19" creationId="{10510AB4-F923-40D4-9F7A-D99F432853E0}"/>
          </ac:spMkLst>
        </pc:spChg>
        <pc:spChg chg="mod">
          <ac:chgData name="Marc-Henri Bleu-Laine" userId="bab67533611bc6b0" providerId="LiveId" clId="{BF383469-D9D7-8E42-BAD6-601571C2C326}" dt="2019-07-07T06:38:15.795" v="69" actId="20577"/>
          <ac:spMkLst>
            <pc:docMk/>
            <pc:sldMk cId="931213804" sldId="262"/>
            <ac:spMk id="20" creationId="{BCD845EF-5A21-4D5F-9DC5-A3CC1246E7BF}"/>
          </ac:spMkLst>
        </pc:spChg>
        <pc:spChg chg="mod">
          <ac:chgData name="Marc-Henri Bleu-Laine" userId="bab67533611bc6b0" providerId="LiveId" clId="{BF383469-D9D7-8E42-BAD6-601571C2C326}" dt="2019-07-07T06:46:10.003" v="76" actId="20577"/>
          <ac:spMkLst>
            <pc:docMk/>
            <pc:sldMk cId="931213804" sldId="262"/>
            <ac:spMk id="21" creationId="{8208ECFB-5923-4572-8336-2F9513F4BBC7}"/>
          </ac:spMkLst>
        </pc:spChg>
      </pc:sldChg>
    </pc:docChg>
  </pc:docChgLst>
  <pc:docChgLst>
    <pc:chgData name="Marc-Henri Bleu-Laine" userId="bab67533611bc6b0" providerId="LiveId" clId="{6C584A4E-F9F9-446A-A429-652F52008C33}"/>
    <pc:docChg chg="undo custSel addSld modSld">
      <pc:chgData name="Marc-Henri Bleu-Laine" userId="bab67533611bc6b0" providerId="LiveId" clId="{6C584A4E-F9F9-446A-A429-652F52008C33}" dt="2019-07-06T21:37:47.281" v="1386" actId="12"/>
      <pc:docMkLst>
        <pc:docMk/>
      </pc:docMkLst>
      <pc:sldChg chg="addSp delSp modSp">
        <pc:chgData name="Marc-Henri Bleu-Laine" userId="bab67533611bc6b0" providerId="LiveId" clId="{6C584A4E-F9F9-446A-A429-652F52008C33}" dt="2019-07-05T23:32:56.562" v="1088" actId="1076"/>
        <pc:sldMkLst>
          <pc:docMk/>
          <pc:sldMk cId="2012064801" sldId="258"/>
        </pc:sldMkLst>
        <pc:spChg chg="mod">
          <ac:chgData name="Marc-Henri Bleu-Laine" userId="bab67533611bc6b0" providerId="LiveId" clId="{6C584A4E-F9F9-446A-A429-652F52008C33}" dt="2019-07-05T23:14:46.373" v="357" actId="1076"/>
          <ac:spMkLst>
            <pc:docMk/>
            <pc:sldMk cId="2012064801" sldId="258"/>
            <ac:spMk id="2" creationId="{C9308EF3-12FD-4F24-ADAE-CF785D2CBDA5}"/>
          </ac:spMkLst>
        </pc:spChg>
        <pc:spChg chg="mod">
          <ac:chgData name="Marc-Henri Bleu-Laine" userId="bab67533611bc6b0" providerId="LiveId" clId="{6C584A4E-F9F9-446A-A429-652F52008C33}" dt="2019-07-05T23:03:43.757" v="240" actId="1076"/>
          <ac:spMkLst>
            <pc:docMk/>
            <pc:sldMk cId="2012064801" sldId="258"/>
            <ac:spMk id="10" creationId="{1C275B82-7FF9-4CCF-A846-D5140C3FFBE2}"/>
          </ac:spMkLst>
        </pc:spChg>
        <pc:spChg chg="mod">
          <ac:chgData name="Marc-Henri Bleu-Laine" userId="bab67533611bc6b0" providerId="LiveId" clId="{6C584A4E-F9F9-446A-A429-652F52008C33}" dt="2019-07-05T22:57:51.751" v="157" actId="1076"/>
          <ac:spMkLst>
            <pc:docMk/>
            <pc:sldMk cId="2012064801" sldId="258"/>
            <ac:spMk id="11" creationId="{89AAFCAA-2711-4881-BEE3-7989AEAA2059}"/>
          </ac:spMkLst>
        </pc:spChg>
        <pc:spChg chg="mod">
          <ac:chgData name="Marc-Henri Bleu-Laine" userId="bab67533611bc6b0" providerId="LiveId" clId="{6C584A4E-F9F9-446A-A429-652F52008C33}" dt="2019-07-05T23:15:48.215" v="365" actId="1076"/>
          <ac:spMkLst>
            <pc:docMk/>
            <pc:sldMk cId="2012064801" sldId="258"/>
            <ac:spMk id="12" creationId="{00ACF034-66E1-457D-9BB3-173C787EBF0D}"/>
          </ac:spMkLst>
        </pc:spChg>
        <pc:spChg chg="add mod">
          <ac:chgData name="Marc-Henri Bleu-Laine" userId="bab67533611bc6b0" providerId="LiveId" clId="{6C584A4E-F9F9-446A-A429-652F52008C33}" dt="2019-07-05T23:20:21.839" v="627" actId="1076"/>
          <ac:spMkLst>
            <pc:docMk/>
            <pc:sldMk cId="2012064801" sldId="258"/>
            <ac:spMk id="25" creationId="{0F627F2A-2D64-4C5C-AD05-349DF2D5412F}"/>
          </ac:spMkLst>
        </pc:spChg>
        <pc:spChg chg="add mod">
          <ac:chgData name="Marc-Henri Bleu-Laine" userId="bab67533611bc6b0" providerId="LiveId" clId="{6C584A4E-F9F9-446A-A429-652F52008C33}" dt="2019-07-05T23:01:52.281" v="220" actId="1076"/>
          <ac:spMkLst>
            <pc:docMk/>
            <pc:sldMk cId="2012064801" sldId="258"/>
            <ac:spMk id="26" creationId="{9342296E-5751-40A2-A9CE-F4A004068D00}"/>
          </ac:spMkLst>
        </pc:spChg>
        <pc:spChg chg="add mod">
          <ac:chgData name="Marc-Henri Bleu-Laine" userId="bab67533611bc6b0" providerId="LiveId" clId="{6C584A4E-F9F9-446A-A429-652F52008C33}" dt="2019-07-05T23:18:22.301" v="610" actId="1076"/>
          <ac:spMkLst>
            <pc:docMk/>
            <pc:sldMk cId="2012064801" sldId="258"/>
            <ac:spMk id="27" creationId="{C4583633-4460-4A25-860B-C2459B89DB4B}"/>
          </ac:spMkLst>
        </pc:spChg>
        <pc:spChg chg="add mod">
          <ac:chgData name="Marc-Henri Bleu-Laine" userId="bab67533611bc6b0" providerId="LiveId" clId="{6C584A4E-F9F9-446A-A429-652F52008C33}" dt="2019-07-05T23:13:18.856" v="336" actId="571"/>
          <ac:spMkLst>
            <pc:docMk/>
            <pc:sldMk cId="2012064801" sldId="258"/>
            <ac:spMk id="43" creationId="{46A892A9-7D0B-45E3-8DBE-42D50F472CDD}"/>
          </ac:spMkLst>
        </pc:spChg>
        <pc:spChg chg="add mod ord">
          <ac:chgData name="Marc-Henri Bleu-Laine" userId="bab67533611bc6b0" providerId="LiveId" clId="{6C584A4E-F9F9-446A-A429-652F52008C33}" dt="2019-07-05T23:19:05.631" v="619" actId="167"/>
          <ac:spMkLst>
            <pc:docMk/>
            <pc:sldMk cId="2012064801" sldId="258"/>
            <ac:spMk id="53" creationId="{0E4FAF92-9EC2-4AC8-BEDE-3B1B26B06DE6}"/>
          </ac:spMkLst>
        </pc:spChg>
        <pc:spChg chg="add mod">
          <ac:chgData name="Marc-Henri Bleu-Laine" userId="bab67533611bc6b0" providerId="LiveId" clId="{6C584A4E-F9F9-446A-A429-652F52008C33}" dt="2019-07-05T23:24:42.724" v="866" actId="113"/>
          <ac:spMkLst>
            <pc:docMk/>
            <pc:sldMk cId="2012064801" sldId="258"/>
            <ac:spMk id="54" creationId="{25CFCBA3-B31E-4DF7-8C81-2B5B1F9F7E39}"/>
          </ac:spMkLst>
        </pc:spChg>
        <pc:spChg chg="add mod">
          <ac:chgData name="Marc-Henri Bleu-Laine" userId="bab67533611bc6b0" providerId="LiveId" clId="{6C584A4E-F9F9-446A-A429-652F52008C33}" dt="2019-07-05T23:24:46.312" v="868" actId="113"/>
          <ac:spMkLst>
            <pc:docMk/>
            <pc:sldMk cId="2012064801" sldId="258"/>
            <ac:spMk id="55" creationId="{987DBD74-F815-4830-B6EC-135EA15DCF14}"/>
          </ac:spMkLst>
        </pc:spChg>
        <pc:spChg chg="add mod">
          <ac:chgData name="Marc-Henri Bleu-Laine" userId="bab67533611bc6b0" providerId="LiveId" clId="{6C584A4E-F9F9-446A-A429-652F52008C33}" dt="2019-07-05T23:24:54.666" v="873" actId="27636"/>
          <ac:spMkLst>
            <pc:docMk/>
            <pc:sldMk cId="2012064801" sldId="258"/>
            <ac:spMk id="56" creationId="{CB2F58F5-684D-4D40-81EA-80B3356EE27B}"/>
          </ac:spMkLst>
        </pc:spChg>
        <pc:picChg chg="add mod">
          <ac:chgData name="Marc-Henri Bleu-Laine" userId="bab67533611bc6b0" providerId="LiveId" clId="{6C584A4E-F9F9-446A-A429-652F52008C33}" dt="2019-07-05T23:02:52.009" v="225" actId="571"/>
          <ac:picMkLst>
            <pc:docMk/>
            <pc:sldMk cId="2012064801" sldId="258"/>
            <ac:picMk id="28" creationId="{E593DBCC-70BC-4E75-BF05-796E252181CA}"/>
          </ac:picMkLst>
        </pc:picChg>
        <pc:picChg chg="add del mod">
          <ac:chgData name="Marc-Henri Bleu-Laine" userId="bab67533611bc6b0" providerId="LiveId" clId="{6C584A4E-F9F9-446A-A429-652F52008C33}" dt="2019-07-05T23:06:06.868" v="269" actId="478"/>
          <ac:picMkLst>
            <pc:docMk/>
            <pc:sldMk cId="2012064801" sldId="258"/>
            <ac:picMk id="1026" creationId="{9C4741D1-6A11-4DEB-9686-81D24D9FAD4F}"/>
          </ac:picMkLst>
        </pc:picChg>
        <pc:picChg chg="add del">
          <ac:chgData name="Marc-Henri Bleu-Laine" userId="bab67533611bc6b0" providerId="LiveId" clId="{6C584A4E-F9F9-446A-A429-652F52008C33}" dt="2019-07-05T23:06:18.841" v="271" actId="478"/>
          <ac:picMkLst>
            <pc:docMk/>
            <pc:sldMk cId="2012064801" sldId="258"/>
            <ac:picMk id="1028" creationId="{0D36FE0B-543E-4ACA-B9B4-E488EED0B33A}"/>
          </ac:picMkLst>
        </pc:picChg>
        <pc:picChg chg="add mod">
          <ac:chgData name="Marc-Henri Bleu-Laine" userId="bab67533611bc6b0" providerId="LiveId" clId="{6C584A4E-F9F9-446A-A429-652F52008C33}" dt="2019-07-05T23:18:22.301" v="610" actId="1076"/>
          <ac:picMkLst>
            <pc:docMk/>
            <pc:sldMk cId="2012064801" sldId="258"/>
            <ac:picMk id="1030" creationId="{9507C5D0-CF04-4D56-B902-1DF3CB988A9D}"/>
          </ac:picMkLst>
        </pc:picChg>
        <pc:picChg chg="add del mod">
          <ac:chgData name="Marc-Henri Bleu-Laine" userId="bab67533611bc6b0" providerId="LiveId" clId="{6C584A4E-F9F9-446A-A429-652F52008C33}" dt="2019-07-05T23:09:09.176" v="308" actId="478"/>
          <ac:picMkLst>
            <pc:docMk/>
            <pc:sldMk cId="2012064801" sldId="258"/>
            <ac:picMk id="1032" creationId="{0B8063B5-030A-4C93-85FB-4AD951DA2862}"/>
          </ac:picMkLst>
        </pc:picChg>
        <pc:picChg chg="add mod ord">
          <ac:chgData name="Marc-Henri Bleu-Laine" userId="bab67533611bc6b0" providerId="LiveId" clId="{6C584A4E-F9F9-446A-A429-652F52008C33}" dt="2019-07-05T23:18:25.530" v="611" actId="1076"/>
          <ac:picMkLst>
            <pc:docMk/>
            <pc:sldMk cId="2012064801" sldId="258"/>
            <ac:picMk id="1034" creationId="{29C0400A-5A0A-4849-B446-BECEBDF14C83}"/>
          </ac:picMkLst>
        </pc:picChg>
        <pc:picChg chg="add mod">
          <ac:chgData name="Marc-Henri Bleu-Laine" userId="bab67533611bc6b0" providerId="LiveId" clId="{6C584A4E-F9F9-446A-A429-652F52008C33}" dt="2019-07-05T23:18:22.301" v="610" actId="1076"/>
          <ac:picMkLst>
            <pc:docMk/>
            <pc:sldMk cId="2012064801" sldId="258"/>
            <ac:picMk id="1036" creationId="{F981E98B-9817-4AA2-8CEA-D9D5CC9B245E}"/>
          </ac:picMkLst>
        </pc:picChg>
        <pc:picChg chg="add mod">
          <ac:chgData name="Marc-Henri Bleu-Laine" userId="bab67533611bc6b0" providerId="LiveId" clId="{6C584A4E-F9F9-446A-A429-652F52008C33}" dt="2019-07-05T23:32:56.562" v="1088" actId="1076"/>
          <ac:picMkLst>
            <pc:docMk/>
            <pc:sldMk cId="2012064801" sldId="258"/>
            <ac:picMk id="1038" creationId="{89811E36-8E32-4146-856F-41E6FF96F0C2}"/>
          </ac:picMkLst>
        </pc:picChg>
        <pc:picChg chg="mod">
          <ac:chgData name="Marc-Henri Bleu-Laine" userId="bab67533611bc6b0" providerId="LiveId" clId="{6C584A4E-F9F9-446A-A429-652F52008C33}" dt="2019-07-05T23:03:38.391" v="239" actId="1076"/>
          <ac:picMkLst>
            <pc:docMk/>
            <pc:sldMk cId="2012064801" sldId="258"/>
            <ac:picMk id="2050" creationId="{958ABD97-E101-47AA-AE84-B8CDB2126760}"/>
          </ac:picMkLst>
        </pc:picChg>
        <pc:picChg chg="mod">
          <ac:chgData name="Marc-Henri Bleu-Laine" userId="bab67533611bc6b0" providerId="LiveId" clId="{6C584A4E-F9F9-446A-A429-652F52008C33}" dt="2019-07-05T23:03:25.010" v="235" actId="1076"/>
          <ac:picMkLst>
            <pc:docMk/>
            <pc:sldMk cId="2012064801" sldId="258"/>
            <ac:picMk id="2052" creationId="{5ED99A21-3D01-40D2-B715-B6EB4E9A9CD3}"/>
          </ac:picMkLst>
        </pc:picChg>
        <pc:picChg chg="mod">
          <ac:chgData name="Marc-Henri Bleu-Laine" userId="bab67533611bc6b0" providerId="LiveId" clId="{6C584A4E-F9F9-446A-A429-652F52008C33}" dt="2019-07-05T22:57:37.752" v="150" actId="1076"/>
          <ac:picMkLst>
            <pc:docMk/>
            <pc:sldMk cId="2012064801" sldId="258"/>
            <ac:picMk id="2054" creationId="{AB67DEFA-D553-4022-8660-9367FB6814F0}"/>
          </ac:picMkLst>
        </pc:picChg>
        <pc:cxnChg chg="add del mod">
          <ac:chgData name="Marc-Henri Bleu-Laine" userId="bab67533611bc6b0" providerId="LiveId" clId="{6C584A4E-F9F9-446A-A429-652F52008C33}" dt="2019-07-05T22:58:36.130" v="169" actId="478"/>
          <ac:cxnSpMkLst>
            <pc:docMk/>
            <pc:sldMk cId="2012064801" sldId="258"/>
            <ac:cxnSpMk id="4" creationId="{14C8565A-0785-4067-A07A-4A3A179A5B8A}"/>
          </ac:cxnSpMkLst>
        </pc:cxnChg>
        <pc:cxnChg chg="add mod">
          <ac:chgData name="Marc-Henri Bleu-Laine" userId="bab67533611bc6b0" providerId="LiveId" clId="{6C584A4E-F9F9-446A-A429-652F52008C33}" dt="2019-07-05T23:18:22.301" v="610" actId="1076"/>
          <ac:cxnSpMkLst>
            <pc:docMk/>
            <pc:sldMk cId="2012064801" sldId="258"/>
            <ac:cxnSpMk id="6" creationId="{3F9F22BA-54C7-4D21-8A5F-66B6F3069F57}"/>
          </ac:cxnSpMkLst>
        </pc:cxnChg>
        <pc:cxnChg chg="add mod">
          <ac:chgData name="Marc-Henri Bleu-Laine" userId="bab67533611bc6b0" providerId="LiveId" clId="{6C584A4E-F9F9-446A-A429-652F52008C33}" dt="2019-07-05T22:59:50.480" v="179" actId="1076"/>
          <ac:cxnSpMkLst>
            <pc:docMk/>
            <pc:sldMk cId="2012064801" sldId="258"/>
            <ac:cxnSpMk id="8" creationId="{313E170B-9E5E-4126-BF00-AC57432DDA8D}"/>
          </ac:cxnSpMkLst>
        </pc:cxnChg>
        <pc:cxnChg chg="add mod">
          <ac:chgData name="Marc-Henri Bleu-Laine" userId="bab67533611bc6b0" providerId="LiveId" clId="{6C584A4E-F9F9-446A-A429-652F52008C33}" dt="2019-07-05T23:03:00.108" v="227" actId="1076"/>
          <ac:cxnSpMkLst>
            <pc:docMk/>
            <pc:sldMk cId="2012064801" sldId="258"/>
            <ac:cxnSpMk id="17" creationId="{8BCFD56A-72F0-4160-A1EF-C48F1312B044}"/>
          </ac:cxnSpMkLst>
        </pc:cxnChg>
        <pc:cxnChg chg="add mod">
          <ac:chgData name="Marc-Henri Bleu-Laine" userId="bab67533611bc6b0" providerId="LiveId" clId="{6C584A4E-F9F9-446A-A429-652F52008C33}" dt="2019-07-05T23:00:31.599" v="187" actId="14100"/>
          <ac:cxnSpMkLst>
            <pc:docMk/>
            <pc:sldMk cId="2012064801" sldId="258"/>
            <ac:cxnSpMk id="18" creationId="{22204A26-BE4A-4034-ADCD-0CE8096E6998}"/>
          </ac:cxnSpMkLst>
        </pc:cxnChg>
        <pc:cxnChg chg="add mod">
          <ac:chgData name="Marc-Henri Bleu-Laine" userId="bab67533611bc6b0" providerId="LiveId" clId="{6C584A4E-F9F9-446A-A429-652F52008C33}" dt="2019-07-05T23:00:36.048" v="188" actId="571"/>
          <ac:cxnSpMkLst>
            <pc:docMk/>
            <pc:sldMk cId="2012064801" sldId="258"/>
            <ac:cxnSpMk id="23" creationId="{BACC155E-369B-4686-9755-5E3EF5330B01}"/>
          </ac:cxnSpMkLst>
        </pc:cxnChg>
        <pc:cxnChg chg="add mod">
          <ac:chgData name="Marc-Henri Bleu-Laine" userId="bab67533611bc6b0" providerId="LiveId" clId="{6C584A4E-F9F9-446A-A429-652F52008C33}" dt="2019-07-05T23:19:30.867" v="625" actId="1035"/>
          <ac:cxnSpMkLst>
            <pc:docMk/>
            <pc:sldMk cId="2012064801" sldId="258"/>
            <ac:cxnSpMk id="24" creationId="{CF878F4B-8DC8-4493-8425-6BA249E6EC84}"/>
          </ac:cxnSpMkLst>
        </pc:cxnChg>
        <pc:cxnChg chg="add mod">
          <ac:chgData name="Marc-Henri Bleu-Laine" userId="bab67533611bc6b0" providerId="LiveId" clId="{6C584A4E-F9F9-446A-A429-652F52008C33}" dt="2019-07-05T23:04:02.217" v="243" actId="1076"/>
          <ac:cxnSpMkLst>
            <pc:docMk/>
            <pc:sldMk cId="2012064801" sldId="258"/>
            <ac:cxnSpMk id="29" creationId="{3A45ABB5-8705-4804-A236-FAEF5AEDF417}"/>
          </ac:cxnSpMkLst>
        </pc:cxnChg>
        <pc:cxnChg chg="add mod">
          <ac:chgData name="Marc-Henri Bleu-Laine" userId="bab67533611bc6b0" providerId="LiveId" clId="{6C584A4E-F9F9-446A-A429-652F52008C33}" dt="2019-07-05T23:03:57.447" v="242" actId="571"/>
          <ac:cxnSpMkLst>
            <pc:docMk/>
            <pc:sldMk cId="2012064801" sldId="258"/>
            <ac:cxnSpMk id="30" creationId="{8B1A73F9-B6AB-4253-9A06-8F1ECA9F64D4}"/>
          </ac:cxnSpMkLst>
        </pc:cxnChg>
        <pc:cxnChg chg="add mod">
          <ac:chgData name="Marc-Henri Bleu-Laine" userId="bab67533611bc6b0" providerId="LiveId" clId="{6C584A4E-F9F9-446A-A429-652F52008C33}" dt="2019-07-05T23:13:18.856" v="336" actId="571"/>
          <ac:cxnSpMkLst>
            <pc:docMk/>
            <pc:sldMk cId="2012064801" sldId="258"/>
            <ac:cxnSpMk id="42" creationId="{4D51955A-0516-4973-8DCC-F5AE3F1CA0AF}"/>
          </ac:cxnSpMkLst>
        </pc:cxnChg>
        <pc:cxnChg chg="add mod">
          <ac:chgData name="Marc-Henri Bleu-Laine" userId="bab67533611bc6b0" providerId="LiveId" clId="{6C584A4E-F9F9-446A-A429-652F52008C33}" dt="2019-07-05T23:18:22.301" v="610" actId="1076"/>
          <ac:cxnSpMkLst>
            <pc:docMk/>
            <pc:sldMk cId="2012064801" sldId="258"/>
            <ac:cxnSpMk id="47" creationId="{ECCB6817-2210-4821-B2E3-6CCF618D1AEE}"/>
          </ac:cxnSpMkLst>
        </pc:cxnChg>
        <pc:cxnChg chg="add mod">
          <ac:chgData name="Marc-Henri Bleu-Laine" userId="bab67533611bc6b0" providerId="LiveId" clId="{6C584A4E-F9F9-446A-A429-652F52008C33}" dt="2019-07-05T23:20:26.079" v="628" actId="14100"/>
          <ac:cxnSpMkLst>
            <pc:docMk/>
            <pc:sldMk cId="2012064801" sldId="258"/>
            <ac:cxnSpMk id="64" creationId="{0DFCE82F-3F8E-449A-ADDB-E48D64AA8FAA}"/>
          </ac:cxnSpMkLst>
        </pc:cxnChg>
        <pc:cxnChg chg="add mod">
          <ac:chgData name="Marc-Henri Bleu-Laine" userId="bab67533611bc6b0" providerId="LiveId" clId="{6C584A4E-F9F9-446A-A429-652F52008C33}" dt="2019-07-05T23:20:21.839" v="627" actId="1076"/>
          <ac:cxnSpMkLst>
            <pc:docMk/>
            <pc:sldMk cId="2012064801" sldId="258"/>
            <ac:cxnSpMk id="2048" creationId="{7135F593-CEF9-462F-8397-0CA5F0535A40}"/>
          </ac:cxnSpMkLst>
        </pc:cxnChg>
      </pc:sldChg>
      <pc:sldChg chg="addSp delSp modSp add">
        <pc:chgData name="Marc-Henri Bleu-Laine" userId="bab67533611bc6b0" providerId="LiveId" clId="{6C584A4E-F9F9-446A-A429-652F52008C33}" dt="2019-07-06T21:27:12.979" v="1274" actId="1076"/>
        <pc:sldMkLst>
          <pc:docMk/>
          <pc:sldMk cId="1296573748" sldId="261"/>
        </pc:sldMkLst>
        <pc:spChg chg="mod">
          <ac:chgData name="Marc-Henri Bleu-Laine" userId="bab67533611bc6b0" providerId="LiveId" clId="{6C584A4E-F9F9-446A-A429-652F52008C33}" dt="2019-07-05T23:21:33.313" v="658" actId="20577"/>
          <ac:spMkLst>
            <pc:docMk/>
            <pc:sldMk cId="1296573748" sldId="261"/>
            <ac:spMk id="2" creationId="{C9308EF3-12FD-4F24-ADAE-CF785D2CBDA5}"/>
          </ac:spMkLst>
        </pc:spChg>
        <pc:spChg chg="add del mod">
          <ac:chgData name="Marc-Henri Bleu-Laine" userId="bab67533611bc6b0" providerId="LiveId" clId="{6C584A4E-F9F9-446A-A429-652F52008C33}" dt="2019-07-05T23:27:19.970" v="908" actId="478"/>
          <ac:spMkLst>
            <pc:docMk/>
            <pc:sldMk cId="1296573748" sldId="261"/>
            <ac:spMk id="4" creationId="{9C210205-9FEA-499E-BC6A-D40E1B71A882}"/>
          </ac:spMkLst>
        </pc:spChg>
        <pc:spChg chg="add mod">
          <ac:chgData name="Marc-Henri Bleu-Laine" userId="bab67533611bc6b0" providerId="LiveId" clId="{6C584A4E-F9F9-446A-A429-652F52008C33}" dt="2019-07-05T23:27:35.665" v="912" actId="207"/>
          <ac:spMkLst>
            <pc:docMk/>
            <pc:sldMk cId="1296573748" sldId="261"/>
            <ac:spMk id="5" creationId="{96CC00E8-FB93-4FC6-9BDA-FDB78B727E05}"/>
          </ac:spMkLst>
        </pc:spChg>
        <pc:spChg chg="add mod">
          <ac:chgData name="Marc-Henri Bleu-Laine" userId="bab67533611bc6b0" providerId="LiveId" clId="{6C584A4E-F9F9-446A-A429-652F52008C33}" dt="2019-07-06T21:27:12.979" v="1274" actId="1076"/>
          <ac:spMkLst>
            <pc:docMk/>
            <pc:sldMk cId="1296573748" sldId="261"/>
            <ac:spMk id="7" creationId="{D7443B67-ADE5-418B-80E7-1A87FDD5E9E8}"/>
          </ac:spMkLst>
        </pc:spChg>
        <pc:spChg chg="del">
          <ac:chgData name="Marc-Henri Bleu-Laine" userId="bab67533611bc6b0" providerId="LiveId" clId="{6C584A4E-F9F9-446A-A429-652F52008C33}" dt="2019-07-05T23:21:22.865" v="635" actId="478"/>
          <ac:spMkLst>
            <pc:docMk/>
            <pc:sldMk cId="1296573748" sldId="261"/>
            <ac:spMk id="10" creationId="{1C275B82-7FF9-4CCF-A846-D5140C3FFBE2}"/>
          </ac:spMkLst>
        </pc:spChg>
        <pc:spChg chg="del">
          <ac:chgData name="Marc-Henri Bleu-Laine" userId="bab67533611bc6b0" providerId="LiveId" clId="{6C584A4E-F9F9-446A-A429-652F52008C33}" dt="2019-07-05T23:21:15.482" v="631" actId="478"/>
          <ac:spMkLst>
            <pc:docMk/>
            <pc:sldMk cId="1296573748" sldId="261"/>
            <ac:spMk id="11" creationId="{89AAFCAA-2711-4881-BEE3-7989AEAA2059}"/>
          </ac:spMkLst>
        </pc:spChg>
        <pc:spChg chg="del">
          <ac:chgData name="Marc-Henri Bleu-Laine" userId="bab67533611bc6b0" providerId="LiveId" clId="{6C584A4E-F9F9-446A-A429-652F52008C33}" dt="2019-07-05T23:21:17.710" v="633" actId="478"/>
          <ac:spMkLst>
            <pc:docMk/>
            <pc:sldMk cId="1296573748" sldId="261"/>
            <ac:spMk id="12" creationId="{00ACF034-66E1-457D-9BB3-173C787EBF0D}"/>
          </ac:spMkLst>
        </pc:spChg>
        <pc:spChg chg="del">
          <ac:chgData name="Marc-Henri Bleu-Laine" userId="bab67533611bc6b0" providerId="LiveId" clId="{6C584A4E-F9F9-446A-A429-652F52008C33}" dt="2019-07-05T23:21:22.865" v="635" actId="478"/>
          <ac:spMkLst>
            <pc:docMk/>
            <pc:sldMk cId="1296573748" sldId="261"/>
            <ac:spMk id="25" creationId="{0F627F2A-2D64-4C5C-AD05-349DF2D5412F}"/>
          </ac:spMkLst>
        </pc:spChg>
        <pc:spChg chg="del">
          <ac:chgData name="Marc-Henri Bleu-Laine" userId="bab67533611bc6b0" providerId="LiveId" clId="{6C584A4E-F9F9-446A-A429-652F52008C33}" dt="2019-07-05T23:21:22.865" v="635" actId="478"/>
          <ac:spMkLst>
            <pc:docMk/>
            <pc:sldMk cId="1296573748" sldId="261"/>
            <ac:spMk id="26" creationId="{9342296E-5751-40A2-A9CE-F4A004068D00}"/>
          </ac:spMkLst>
        </pc:spChg>
        <pc:spChg chg="del">
          <ac:chgData name="Marc-Henri Bleu-Laine" userId="bab67533611bc6b0" providerId="LiveId" clId="{6C584A4E-F9F9-446A-A429-652F52008C33}" dt="2019-07-05T23:21:22.865" v="635" actId="478"/>
          <ac:spMkLst>
            <pc:docMk/>
            <pc:sldMk cId="1296573748" sldId="261"/>
            <ac:spMk id="27" creationId="{C4583633-4460-4A25-860B-C2459B89DB4B}"/>
          </ac:spMkLst>
        </pc:spChg>
        <pc:spChg chg="add mod">
          <ac:chgData name="Marc-Henri Bleu-Laine" userId="bab67533611bc6b0" providerId="LiveId" clId="{6C584A4E-F9F9-446A-A429-652F52008C33}" dt="2019-07-05T23:30:52.561" v="1056" actId="2711"/>
          <ac:spMkLst>
            <pc:docMk/>
            <pc:sldMk cId="1296573748" sldId="261"/>
            <ac:spMk id="31" creationId="{F71A4021-998B-4FEA-91AD-D7648CAFB790}"/>
          </ac:spMkLst>
        </pc:spChg>
        <pc:spChg chg="add mod">
          <ac:chgData name="Marc-Henri Bleu-Laine" userId="bab67533611bc6b0" providerId="LiveId" clId="{6C584A4E-F9F9-446A-A429-652F52008C33}" dt="2019-07-05T23:38:05.032" v="1241" actId="255"/>
          <ac:spMkLst>
            <pc:docMk/>
            <pc:sldMk cId="1296573748" sldId="261"/>
            <ac:spMk id="34" creationId="{0299E68F-DE5A-485B-8307-C4E98BC9731E}"/>
          </ac:spMkLst>
        </pc:spChg>
        <pc:spChg chg="del">
          <ac:chgData name="Marc-Henri Bleu-Laine" userId="bab67533611bc6b0" providerId="LiveId" clId="{6C584A4E-F9F9-446A-A429-652F52008C33}" dt="2019-07-05T23:21:22.865" v="635" actId="478"/>
          <ac:spMkLst>
            <pc:docMk/>
            <pc:sldMk cId="1296573748" sldId="261"/>
            <ac:spMk id="53" creationId="{0E4FAF92-9EC2-4AC8-BEDE-3B1B26B06DE6}"/>
          </ac:spMkLst>
        </pc:spChg>
        <pc:spChg chg="del">
          <ac:chgData name="Marc-Henri Bleu-Laine" userId="bab67533611bc6b0" providerId="LiveId" clId="{6C584A4E-F9F9-446A-A429-652F52008C33}" dt="2019-07-05T23:21:22.865" v="635" actId="478"/>
          <ac:spMkLst>
            <pc:docMk/>
            <pc:sldMk cId="1296573748" sldId="261"/>
            <ac:spMk id="54" creationId="{25CFCBA3-B31E-4DF7-8C81-2B5B1F9F7E39}"/>
          </ac:spMkLst>
        </pc:spChg>
        <pc:spChg chg="del">
          <ac:chgData name="Marc-Henri Bleu-Laine" userId="bab67533611bc6b0" providerId="LiveId" clId="{6C584A4E-F9F9-446A-A429-652F52008C33}" dt="2019-07-05T23:21:22.865" v="635" actId="478"/>
          <ac:spMkLst>
            <pc:docMk/>
            <pc:sldMk cId="1296573748" sldId="261"/>
            <ac:spMk id="55" creationId="{987DBD74-F815-4830-B6EC-135EA15DCF14}"/>
          </ac:spMkLst>
        </pc:spChg>
        <pc:spChg chg="del">
          <ac:chgData name="Marc-Henri Bleu-Laine" userId="bab67533611bc6b0" providerId="LiveId" clId="{6C584A4E-F9F9-446A-A429-652F52008C33}" dt="2019-07-05T23:21:22.865" v="635" actId="478"/>
          <ac:spMkLst>
            <pc:docMk/>
            <pc:sldMk cId="1296573748" sldId="261"/>
            <ac:spMk id="56" creationId="{CB2F58F5-684D-4D40-81EA-80B3356EE27B}"/>
          </ac:spMkLst>
        </pc:spChg>
        <pc:picChg chg="add mod">
          <ac:chgData name="Marc-Henri Bleu-Laine" userId="bab67533611bc6b0" providerId="LiveId" clId="{6C584A4E-F9F9-446A-A429-652F52008C33}" dt="2019-07-05T23:26:57.914" v="906" actId="1076"/>
          <ac:picMkLst>
            <pc:docMk/>
            <pc:sldMk cId="1296573748" sldId="261"/>
            <ac:picMk id="3" creationId="{D3C8C2C6-B3E9-470E-A293-3CAF3AF4034B}"/>
          </ac:picMkLst>
        </pc:picChg>
        <pc:picChg chg="add mod">
          <ac:chgData name="Marc-Henri Bleu-Laine" userId="bab67533611bc6b0" providerId="LiveId" clId="{6C584A4E-F9F9-446A-A429-652F52008C33}" dt="2019-07-05T23:38:35.208" v="1248" actId="1076"/>
          <ac:picMkLst>
            <pc:docMk/>
            <pc:sldMk cId="1296573748" sldId="261"/>
            <ac:picMk id="35" creationId="{040DE247-D41C-42B4-8918-852082403B22}"/>
          </ac:picMkLst>
        </pc:picChg>
        <pc:picChg chg="del">
          <ac:chgData name="Marc-Henri Bleu-Laine" userId="bab67533611bc6b0" providerId="LiveId" clId="{6C584A4E-F9F9-446A-A429-652F52008C33}" dt="2019-07-05T23:21:22.865" v="635" actId="478"/>
          <ac:picMkLst>
            <pc:docMk/>
            <pc:sldMk cId="1296573748" sldId="261"/>
            <ac:picMk id="1030" creationId="{9507C5D0-CF04-4D56-B902-1DF3CB988A9D}"/>
          </ac:picMkLst>
        </pc:picChg>
        <pc:picChg chg="del">
          <ac:chgData name="Marc-Henri Bleu-Laine" userId="bab67533611bc6b0" providerId="LiveId" clId="{6C584A4E-F9F9-446A-A429-652F52008C33}" dt="2019-07-05T23:21:22.865" v="635" actId="478"/>
          <ac:picMkLst>
            <pc:docMk/>
            <pc:sldMk cId="1296573748" sldId="261"/>
            <ac:picMk id="1034" creationId="{29C0400A-5A0A-4849-B446-BECEBDF14C83}"/>
          </ac:picMkLst>
        </pc:picChg>
        <pc:picChg chg="del">
          <ac:chgData name="Marc-Henri Bleu-Laine" userId="bab67533611bc6b0" providerId="LiveId" clId="{6C584A4E-F9F9-446A-A429-652F52008C33}" dt="2019-07-05T23:21:22.865" v="635" actId="478"/>
          <ac:picMkLst>
            <pc:docMk/>
            <pc:sldMk cId="1296573748" sldId="261"/>
            <ac:picMk id="1036" creationId="{F981E98B-9817-4AA2-8CEA-D9D5CC9B245E}"/>
          </ac:picMkLst>
        </pc:picChg>
        <pc:picChg chg="del mod">
          <ac:chgData name="Marc-Henri Bleu-Laine" userId="bab67533611bc6b0" providerId="LiveId" clId="{6C584A4E-F9F9-446A-A429-652F52008C33}" dt="2019-07-05T23:21:22.865" v="635" actId="478"/>
          <ac:picMkLst>
            <pc:docMk/>
            <pc:sldMk cId="1296573748" sldId="261"/>
            <ac:picMk id="2050" creationId="{958ABD97-E101-47AA-AE84-B8CDB2126760}"/>
          </ac:picMkLst>
        </pc:picChg>
        <pc:picChg chg="del">
          <ac:chgData name="Marc-Henri Bleu-Laine" userId="bab67533611bc6b0" providerId="LiveId" clId="{6C584A4E-F9F9-446A-A429-652F52008C33}" dt="2019-07-05T23:21:16.323" v="632" actId="478"/>
          <ac:picMkLst>
            <pc:docMk/>
            <pc:sldMk cId="1296573748" sldId="261"/>
            <ac:picMk id="2052" creationId="{5ED99A21-3D01-40D2-B715-B6EB4E9A9CD3}"/>
          </ac:picMkLst>
        </pc:picChg>
        <pc:picChg chg="del">
          <ac:chgData name="Marc-Henri Bleu-Laine" userId="bab67533611bc6b0" providerId="LiveId" clId="{6C584A4E-F9F9-446A-A429-652F52008C33}" dt="2019-07-05T23:21:13.675" v="630" actId="478"/>
          <ac:picMkLst>
            <pc:docMk/>
            <pc:sldMk cId="1296573748" sldId="261"/>
            <ac:picMk id="2054" creationId="{AB67DEFA-D553-4022-8660-9367FB6814F0}"/>
          </ac:picMkLst>
        </pc:picChg>
        <pc:cxnChg chg="del mod">
          <ac:chgData name="Marc-Henri Bleu-Laine" userId="bab67533611bc6b0" providerId="LiveId" clId="{6C584A4E-F9F9-446A-A429-652F52008C33}" dt="2019-07-05T23:21:22.865" v="635" actId="478"/>
          <ac:cxnSpMkLst>
            <pc:docMk/>
            <pc:sldMk cId="1296573748" sldId="261"/>
            <ac:cxnSpMk id="6" creationId="{3F9F22BA-54C7-4D21-8A5F-66B6F3069F57}"/>
          </ac:cxnSpMkLst>
        </pc:cxnChg>
        <pc:cxnChg chg="del">
          <ac:chgData name="Marc-Henri Bleu-Laine" userId="bab67533611bc6b0" providerId="LiveId" clId="{6C584A4E-F9F9-446A-A429-652F52008C33}" dt="2019-07-05T23:21:22.865" v="635" actId="478"/>
          <ac:cxnSpMkLst>
            <pc:docMk/>
            <pc:sldMk cId="1296573748" sldId="261"/>
            <ac:cxnSpMk id="8" creationId="{313E170B-9E5E-4126-BF00-AC57432DDA8D}"/>
          </ac:cxnSpMkLst>
        </pc:cxnChg>
        <pc:cxnChg chg="del">
          <ac:chgData name="Marc-Henri Bleu-Laine" userId="bab67533611bc6b0" providerId="LiveId" clId="{6C584A4E-F9F9-446A-A429-652F52008C33}" dt="2019-07-05T23:21:22.865" v="635" actId="478"/>
          <ac:cxnSpMkLst>
            <pc:docMk/>
            <pc:sldMk cId="1296573748" sldId="261"/>
            <ac:cxnSpMk id="17" creationId="{8BCFD56A-72F0-4160-A1EF-C48F1312B044}"/>
          </ac:cxnSpMkLst>
        </pc:cxnChg>
        <pc:cxnChg chg="del">
          <ac:chgData name="Marc-Henri Bleu-Laine" userId="bab67533611bc6b0" providerId="LiveId" clId="{6C584A4E-F9F9-446A-A429-652F52008C33}" dt="2019-07-05T23:21:22.865" v="635" actId="478"/>
          <ac:cxnSpMkLst>
            <pc:docMk/>
            <pc:sldMk cId="1296573748" sldId="261"/>
            <ac:cxnSpMk id="18" creationId="{22204A26-BE4A-4034-ADCD-0CE8096E6998}"/>
          </ac:cxnSpMkLst>
        </pc:cxnChg>
        <pc:cxnChg chg="del">
          <ac:chgData name="Marc-Henri Bleu-Laine" userId="bab67533611bc6b0" providerId="LiveId" clId="{6C584A4E-F9F9-446A-A429-652F52008C33}" dt="2019-07-05T23:21:22.865" v="635" actId="478"/>
          <ac:cxnSpMkLst>
            <pc:docMk/>
            <pc:sldMk cId="1296573748" sldId="261"/>
            <ac:cxnSpMk id="23" creationId="{BACC155E-369B-4686-9755-5E3EF5330B01}"/>
          </ac:cxnSpMkLst>
        </pc:cxnChg>
        <pc:cxnChg chg="del">
          <ac:chgData name="Marc-Henri Bleu-Laine" userId="bab67533611bc6b0" providerId="LiveId" clId="{6C584A4E-F9F9-446A-A429-652F52008C33}" dt="2019-07-05T23:21:22.865" v="635" actId="478"/>
          <ac:cxnSpMkLst>
            <pc:docMk/>
            <pc:sldMk cId="1296573748" sldId="261"/>
            <ac:cxnSpMk id="24" creationId="{CF878F4B-8DC8-4493-8425-6BA249E6EC84}"/>
          </ac:cxnSpMkLst>
        </pc:cxnChg>
        <pc:cxnChg chg="del">
          <ac:chgData name="Marc-Henri Bleu-Laine" userId="bab67533611bc6b0" providerId="LiveId" clId="{6C584A4E-F9F9-446A-A429-652F52008C33}" dt="2019-07-05T23:21:22.865" v="635" actId="478"/>
          <ac:cxnSpMkLst>
            <pc:docMk/>
            <pc:sldMk cId="1296573748" sldId="261"/>
            <ac:cxnSpMk id="29" creationId="{3A45ABB5-8705-4804-A236-FAEF5AEDF417}"/>
          </ac:cxnSpMkLst>
        </pc:cxnChg>
        <pc:cxnChg chg="del">
          <ac:chgData name="Marc-Henri Bleu-Laine" userId="bab67533611bc6b0" providerId="LiveId" clId="{6C584A4E-F9F9-446A-A429-652F52008C33}" dt="2019-07-05T23:21:22.865" v="635" actId="478"/>
          <ac:cxnSpMkLst>
            <pc:docMk/>
            <pc:sldMk cId="1296573748" sldId="261"/>
            <ac:cxnSpMk id="30" creationId="{8B1A73F9-B6AB-4253-9A06-8F1ECA9F64D4}"/>
          </ac:cxnSpMkLst>
        </pc:cxnChg>
        <pc:cxnChg chg="del mod">
          <ac:chgData name="Marc-Henri Bleu-Laine" userId="bab67533611bc6b0" providerId="LiveId" clId="{6C584A4E-F9F9-446A-A429-652F52008C33}" dt="2019-07-05T23:21:22.865" v="635" actId="478"/>
          <ac:cxnSpMkLst>
            <pc:docMk/>
            <pc:sldMk cId="1296573748" sldId="261"/>
            <ac:cxnSpMk id="47" creationId="{ECCB6817-2210-4821-B2E3-6CCF618D1AEE}"/>
          </ac:cxnSpMkLst>
        </pc:cxnChg>
        <pc:cxnChg chg="del mod">
          <ac:chgData name="Marc-Henri Bleu-Laine" userId="bab67533611bc6b0" providerId="LiveId" clId="{6C584A4E-F9F9-446A-A429-652F52008C33}" dt="2019-07-05T23:21:22.865" v="635" actId="478"/>
          <ac:cxnSpMkLst>
            <pc:docMk/>
            <pc:sldMk cId="1296573748" sldId="261"/>
            <ac:cxnSpMk id="64" creationId="{0DFCE82F-3F8E-449A-ADDB-E48D64AA8FAA}"/>
          </ac:cxnSpMkLst>
        </pc:cxnChg>
        <pc:cxnChg chg="del mod">
          <ac:chgData name="Marc-Henri Bleu-Laine" userId="bab67533611bc6b0" providerId="LiveId" clId="{6C584A4E-F9F9-446A-A429-652F52008C33}" dt="2019-07-05T23:21:22.865" v="635" actId="478"/>
          <ac:cxnSpMkLst>
            <pc:docMk/>
            <pc:sldMk cId="1296573748" sldId="261"/>
            <ac:cxnSpMk id="2048" creationId="{7135F593-CEF9-462F-8397-0CA5F0535A40}"/>
          </ac:cxnSpMkLst>
        </pc:cxnChg>
      </pc:sldChg>
      <pc:sldChg chg="addSp delSp modSp add">
        <pc:chgData name="Marc-Henri Bleu-Laine" userId="bab67533611bc6b0" providerId="LiveId" clId="{6C584A4E-F9F9-446A-A429-652F52008C33}" dt="2019-07-06T21:37:47.281" v="1386" actId="12"/>
        <pc:sldMkLst>
          <pc:docMk/>
          <pc:sldMk cId="931213804" sldId="262"/>
        </pc:sldMkLst>
        <pc:spChg chg="add del mod">
          <ac:chgData name="Marc-Henri Bleu-Laine" userId="bab67533611bc6b0" providerId="LiveId" clId="{6C584A4E-F9F9-446A-A429-652F52008C33}" dt="2019-07-06T21:30:04.663" v="1287" actId="478"/>
          <ac:spMkLst>
            <pc:docMk/>
            <pc:sldMk cId="931213804" sldId="262"/>
            <ac:spMk id="4" creationId="{75798F3F-8350-4215-9AF2-609172B6C6D6}"/>
          </ac:spMkLst>
        </pc:spChg>
        <pc:spChg chg="del">
          <ac:chgData name="Marc-Henri Bleu-Laine" userId="bab67533611bc6b0" providerId="LiveId" clId="{6C584A4E-F9F9-446A-A429-652F52008C33}" dt="2019-07-06T21:29:05.656" v="1279" actId="478"/>
          <ac:spMkLst>
            <pc:docMk/>
            <pc:sldMk cId="931213804" sldId="262"/>
            <ac:spMk id="5" creationId="{96CC00E8-FB93-4FC6-9BDA-FDB78B727E05}"/>
          </ac:spMkLst>
        </pc:spChg>
        <pc:spChg chg="add mod">
          <ac:chgData name="Marc-Henri Bleu-Laine" userId="bab67533611bc6b0" providerId="LiveId" clId="{6C584A4E-F9F9-446A-A429-652F52008C33}" dt="2019-07-06T21:36:03.323" v="1349" actId="113"/>
          <ac:spMkLst>
            <pc:docMk/>
            <pc:sldMk cId="931213804" sldId="262"/>
            <ac:spMk id="6" creationId="{7444EA03-6CBD-4E61-A5DE-968B4DD581C1}"/>
          </ac:spMkLst>
        </pc:spChg>
        <pc:spChg chg="del">
          <ac:chgData name="Marc-Henri Bleu-Laine" userId="bab67533611bc6b0" providerId="LiveId" clId="{6C584A4E-F9F9-446A-A429-652F52008C33}" dt="2019-07-06T21:29:03.633" v="1278" actId="478"/>
          <ac:spMkLst>
            <pc:docMk/>
            <pc:sldMk cId="931213804" sldId="262"/>
            <ac:spMk id="7" creationId="{D7443B67-ADE5-418B-80E7-1A87FDD5E9E8}"/>
          </ac:spMkLst>
        </pc:spChg>
        <pc:spChg chg="add del mod">
          <ac:chgData name="Marc-Henri Bleu-Laine" userId="bab67533611bc6b0" providerId="LiveId" clId="{6C584A4E-F9F9-446A-A429-652F52008C33}" dt="2019-07-06T21:36:32.049" v="1354" actId="478"/>
          <ac:spMkLst>
            <pc:docMk/>
            <pc:sldMk cId="931213804" sldId="262"/>
            <ac:spMk id="11" creationId="{E8FB0C30-D988-44CB-AED3-060F309A3E56}"/>
          </ac:spMkLst>
        </pc:spChg>
        <pc:spChg chg="add del mod">
          <ac:chgData name="Marc-Henri Bleu-Laine" userId="bab67533611bc6b0" providerId="LiveId" clId="{6C584A4E-F9F9-446A-A429-652F52008C33}" dt="2019-07-06T21:36:23.730" v="1350" actId="478"/>
          <ac:spMkLst>
            <pc:docMk/>
            <pc:sldMk cId="931213804" sldId="262"/>
            <ac:spMk id="12" creationId="{7F66AFD5-8998-43AA-8886-7C692CA5F946}"/>
          </ac:spMkLst>
        </pc:spChg>
        <pc:spChg chg="add del mod">
          <ac:chgData name="Marc-Henri Bleu-Laine" userId="bab67533611bc6b0" providerId="LiveId" clId="{6C584A4E-F9F9-446A-A429-652F52008C33}" dt="2019-07-06T21:36:31.227" v="1353" actId="478"/>
          <ac:spMkLst>
            <pc:docMk/>
            <pc:sldMk cId="931213804" sldId="262"/>
            <ac:spMk id="13" creationId="{60281F21-C7A9-414B-A26B-82BF6BEDC873}"/>
          </ac:spMkLst>
        </pc:spChg>
        <pc:spChg chg="add del mod">
          <ac:chgData name="Marc-Henri Bleu-Laine" userId="bab67533611bc6b0" providerId="LiveId" clId="{6C584A4E-F9F9-446A-A429-652F52008C33}" dt="2019-07-06T21:36:32.900" v="1355" actId="478"/>
          <ac:spMkLst>
            <pc:docMk/>
            <pc:sldMk cId="931213804" sldId="262"/>
            <ac:spMk id="14" creationId="{3C19237C-7943-4454-960D-83E6C67EC94B}"/>
          </ac:spMkLst>
        </pc:spChg>
        <pc:spChg chg="add del mod">
          <ac:chgData name="Marc-Henri Bleu-Laine" userId="bab67533611bc6b0" providerId="LiveId" clId="{6C584A4E-F9F9-446A-A429-652F52008C33}" dt="2019-07-06T21:36:28.170" v="1352" actId="478"/>
          <ac:spMkLst>
            <pc:docMk/>
            <pc:sldMk cId="931213804" sldId="262"/>
            <ac:spMk id="15" creationId="{24C00AD7-4DCF-4974-9B3C-ED100529F6F7}"/>
          </ac:spMkLst>
        </pc:spChg>
        <pc:spChg chg="add del mod">
          <ac:chgData name="Marc-Henri Bleu-Laine" userId="bab67533611bc6b0" providerId="LiveId" clId="{6C584A4E-F9F9-446A-A429-652F52008C33}" dt="2019-07-06T21:36:28.170" v="1352" actId="478"/>
          <ac:spMkLst>
            <pc:docMk/>
            <pc:sldMk cId="931213804" sldId="262"/>
            <ac:spMk id="16" creationId="{7A68B31B-898C-4803-9874-DB4F4F27582E}"/>
          </ac:spMkLst>
        </pc:spChg>
        <pc:spChg chg="add del mod">
          <ac:chgData name="Marc-Henri Bleu-Laine" userId="bab67533611bc6b0" providerId="LiveId" clId="{6C584A4E-F9F9-446A-A429-652F52008C33}" dt="2019-07-06T21:36:28.170" v="1352" actId="478"/>
          <ac:spMkLst>
            <pc:docMk/>
            <pc:sldMk cId="931213804" sldId="262"/>
            <ac:spMk id="17" creationId="{A7591648-2338-4CAE-B0D6-1943125021F8}"/>
          </ac:spMkLst>
        </pc:spChg>
        <pc:spChg chg="add mod">
          <ac:chgData name="Marc-Henri Bleu-Laine" userId="bab67533611bc6b0" providerId="LiveId" clId="{6C584A4E-F9F9-446A-A429-652F52008C33}" dt="2019-07-06T21:37:47.281" v="1386" actId="12"/>
          <ac:spMkLst>
            <pc:docMk/>
            <pc:sldMk cId="931213804" sldId="262"/>
            <ac:spMk id="18" creationId="{1197947C-3970-4543-A4C8-E00C5D84BCC3}"/>
          </ac:spMkLst>
        </pc:spChg>
        <pc:spChg chg="add mod">
          <ac:chgData name="Marc-Henri Bleu-Laine" userId="bab67533611bc6b0" providerId="LiveId" clId="{6C584A4E-F9F9-446A-A429-652F52008C33}" dt="2019-07-06T21:36:42.708" v="1357" actId="571"/>
          <ac:spMkLst>
            <pc:docMk/>
            <pc:sldMk cId="931213804" sldId="262"/>
            <ac:spMk id="19" creationId="{10510AB4-F923-40D4-9F7A-D99F432853E0}"/>
          </ac:spMkLst>
        </pc:spChg>
        <pc:spChg chg="add mod">
          <ac:chgData name="Marc-Henri Bleu-Laine" userId="bab67533611bc6b0" providerId="LiveId" clId="{6C584A4E-F9F9-446A-A429-652F52008C33}" dt="2019-07-06T21:36:44.792" v="1358" actId="571"/>
          <ac:spMkLst>
            <pc:docMk/>
            <pc:sldMk cId="931213804" sldId="262"/>
            <ac:spMk id="20" creationId="{BCD845EF-5A21-4D5F-9DC5-A3CC1246E7BF}"/>
          </ac:spMkLst>
        </pc:spChg>
        <pc:spChg chg="add mod">
          <ac:chgData name="Marc-Henri Bleu-Laine" userId="bab67533611bc6b0" providerId="LiveId" clId="{6C584A4E-F9F9-446A-A429-652F52008C33}" dt="2019-07-06T21:36:47.641" v="1359" actId="571"/>
          <ac:spMkLst>
            <pc:docMk/>
            <pc:sldMk cId="931213804" sldId="262"/>
            <ac:spMk id="21" creationId="{8208ECFB-5923-4572-8336-2F9513F4BBC7}"/>
          </ac:spMkLst>
        </pc:spChg>
        <pc:spChg chg="del">
          <ac:chgData name="Marc-Henri Bleu-Laine" userId="bab67533611bc6b0" providerId="LiveId" clId="{6C584A4E-F9F9-446A-A429-652F52008C33}" dt="2019-07-06T21:28:57.804" v="1276" actId="478"/>
          <ac:spMkLst>
            <pc:docMk/>
            <pc:sldMk cId="931213804" sldId="262"/>
            <ac:spMk id="31" creationId="{F71A4021-998B-4FEA-91AD-D7648CAFB790}"/>
          </ac:spMkLst>
        </pc:spChg>
        <pc:spChg chg="del">
          <ac:chgData name="Marc-Henri Bleu-Laine" userId="bab67533611bc6b0" providerId="LiveId" clId="{6C584A4E-F9F9-446A-A429-652F52008C33}" dt="2019-07-06T21:29:10.933" v="1281" actId="478"/>
          <ac:spMkLst>
            <pc:docMk/>
            <pc:sldMk cId="931213804" sldId="262"/>
            <ac:spMk id="34" creationId="{0299E68F-DE5A-485B-8307-C4E98BC9731E}"/>
          </ac:spMkLst>
        </pc:spChg>
        <pc:picChg chg="del">
          <ac:chgData name="Marc-Henri Bleu-Laine" userId="bab67533611bc6b0" providerId="LiveId" clId="{6C584A4E-F9F9-446A-A429-652F52008C33}" dt="2019-07-06T21:28:59.482" v="1277" actId="478"/>
          <ac:picMkLst>
            <pc:docMk/>
            <pc:sldMk cId="931213804" sldId="262"/>
            <ac:picMk id="3" creationId="{D3C8C2C6-B3E9-470E-A293-3CAF3AF4034B}"/>
          </ac:picMkLst>
        </pc:picChg>
        <pc:picChg chg="del">
          <ac:chgData name="Marc-Henri Bleu-Laine" userId="bab67533611bc6b0" providerId="LiveId" clId="{6C584A4E-F9F9-446A-A429-652F52008C33}" dt="2019-07-06T21:29:07.613" v="1280" actId="478"/>
          <ac:picMkLst>
            <pc:docMk/>
            <pc:sldMk cId="931213804" sldId="262"/>
            <ac:picMk id="35" creationId="{040DE247-D41C-42B4-8918-852082403B22}"/>
          </ac:picMkLst>
        </pc:picChg>
      </pc:sldChg>
    </pc:docChg>
  </pc:docChgLst>
  <pc:docChgLst>
    <pc:chgData name="Marc-Henri Bleu-Laine" userId="bab67533611bc6b0" providerId="LiveId" clId="{5A493DE6-F10E-604A-AA65-58920BD06C2F}"/>
    <pc:docChg chg="modSld">
      <pc:chgData name="Marc-Henri Bleu-Laine" userId="bab67533611bc6b0" providerId="LiveId" clId="{5A493DE6-F10E-604A-AA65-58920BD06C2F}" dt="2019-07-07T00:56:09.401" v="3" actId="1076"/>
      <pc:docMkLst>
        <pc:docMk/>
      </pc:docMkLst>
      <pc:sldChg chg="modSp">
        <pc:chgData name="Marc-Henri Bleu-Laine" userId="bab67533611bc6b0" providerId="LiveId" clId="{5A493DE6-F10E-604A-AA65-58920BD06C2F}" dt="2019-07-07T00:56:09.401" v="3" actId="1076"/>
        <pc:sldMkLst>
          <pc:docMk/>
          <pc:sldMk cId="3935733857" sldId="257"/>
        </pc:sldMkLst>
        <pc:picChg chg="mod">
          <ac:chgData name="Marc-Henri Bleu-Laine" userId="bab67533611bc6b0" providerId="LiveId" clId="{5A493DE6-F10E-604A-AA65-58920BD06C2F}" dt="2019-07-07T00:56:09.401" v="3" actId="1076"/>
          <ac:picMkLst>
            <pc:docMk/>
            <pc:sldMk cId="3935733857" sldId="257"/>
            <ac:picMk id="1028" creationId="{2F2CED8B-C4A6-4800-8551-48E5E8254F06}"/>
          </ac:picMkLst>
        </pc:picChg>
      </pc:sldChg>
    </pc:docChg>
  </pc:docChgLst>
  <pc:docChgLst>
    <pc:chgData name="Marc-Henri Bleu-Laine" userId="bab67533611bc6b0" providerId="LiveId" clId="{BB6AE151-FB70-4044-8990-1B7657F589A7}"/>
    <pc:docChg chg="custSel modSld">
      <pc:chgData name="Marc-Henri Bleu-Laine" userId="bab67533611bc6b0" providerId="LiveId" clId="{BB6AE151-FB70-4044-8990-1B7657F589A7}" dt="2019-07-05T22:22:05.401" v="336" actId="1076"/>
      <pc:docMkLst>
        <pc:docMk/>
      </pc:docMkLst>
      <pc:sldChg chg="addSp delSp modSp">
        <pc:chgData name="Marc-Henri Bleu-Laine" userId="bab67533611bc6b0" providerId="LiveId" clId="{BB6AE151-FB70-4044-8990-1B7657F589A7}" dt="2019-07-05T22:10:50.359" v="84" actId="20577"/>
        <pc:sldMkLst>
          <pc:docMk/>
          <pc:sldMk cId="3935733857" sldId="257"/>
        </pc:sldMkLst>
        <pc:spChg chg="add del">
          <ac:chgData name="Marc-Henri Bleu-Laine" userId="bab67533611bc6b0" providerId="LiveId" clId="{BB6AE151-FB70-4044-8990-1B7657F589A7}" dt="2019-07-05T22:07:19.871" v="1" actId="478"/>
          <ac:spMkLst>
            <pc:docMk/>
            <pc:sldMk cId="3935733857" sldId="257"/>
            <ac:spMk id="3" creationId="{0FB6BE4D-09E4-4E42-A6ED-EE0C0F575C9C}"/>
          </ac:spMkLst>
        </pc:spChg>
        <pc:spChg chg="mod">
          <ac:chgData name="Marc-Henri Bleu-Laine" userId="bab67533611bc6b0" providerId="LiveId" clId="{BB6AE151-FB70-4044-8990-1B7657F589A7}" dt="2019-07-05T22:10:50.359" v="84" actId="20577"/>
          <ac:spMkLst>
            <pc:docMk/>
            <pc:sldMk cId="3935733857" sldId="257"/>
            <ac:spMk id="9" creationId="{16FC9495-F9CC-4C70-A7D0-14F9820E5942}"/>
          </ac:spMkLst>
        </pc:spChg>
        <pc:picChg chg="add mod modCrop">
          <ac:chgData name="Marc-Henri Bleu-Laine" userId="bab67533611bc6b0" providerId="LiveId" clId="{BB6AE151-FB70-4044-8990-1B7657F589A7}" dt="2019-07-05T22:09:15.950" v="18" actId="1076"/>
          <ac:picMkLst>
            <pc:docMk/>
            <pc:sldMk cId="3935733857" sldId="257"/>
            <ac:picMk id="1028" creationId="{2F2CED8B-C4A6-4800-8551-48E5E8254F06}"/>
          </ac:picMkLst>
        </pc:picChg>
      </pc:sldChg>
      <pc:sldChg chg="addSp modSp">
        <pc:chgData name="Marc-Henri Bleu-Laine" userId="bab67533611bc6b0" providerId="LiveId" clId="{BB6AE151-FB70-4044-8990-1B7657F589A7}" dt="2019-07-05T22:22:05.401" v="336" actId="1076"/>
        <pc:sldMkLst>
          <pc:docMk/>
          <pc:sldMk cId="1645462609" sldId="259"/>
        </pc:sldMkLst>
        <pc:spChg chg="mod">
          <ac:chgData name="Marc-Henri Bleu-Laine" userId="bab67533611bc6b0" providerId="LiveId" clId="{BB6AE151-FB70-4044-8990-1B7657F589A7}" dt="2019-07-05T22:09:53.583" v="57" actId="20577"/>
          <ac:spMkLst>
            <pc:docMk/>
            <pc:sldMk cId="1645462609" sldId="259"/>
            <ac:spMk id="2" creationId="{C9308EF3-12FD-4F24-ADAE-CF785D2CBDA5}"/>
          </ac:spMkLst>
        </pc:spChg>
        <pc:spChg chg="add mod">
          <ac:chgData name="Marc-Henri Bleu-Laine" userId="bab67533611bc6b0" providerId="LiveId" clId="{BB6AE151-FB70-4044-8990-1B7657F589A7}" dt="2019-07-05T22:15:52.165" v="311" actId="14100"/>
          <ac:spMkLst>
            <pc:docMk/>
            <pc:sldMk cId="1645462609" sldId="259"/>
            <ac:spMk id="4" creationId="{177C20FD-19EF-4356-BB80-883D27574EF3}"/>
          </ac:spMkLst>
        </pc:spChg>
        <pc:spChg chg="mod">
          <ac:chgData name="Marc-Henri Bleu-Laine" userId="bab67533611bc6b0" providerId="LiveId" clId="{BB6AE151-FB70-4044-8990-1B7657F589A7}" dt="2019-07-05T22:12:37.406" v="161" actId="1076"/>
          <ac:spMkLst>
            <pc:docMk/>
            <pc:sldMk cId="1645462609" sldId="259"/>
            <ac:spMk id="8" creationId="{FA5D1363-B59B-471D-996F-0F83AD30A832}"/>
          </ac:spMkLst>
        </pc:spChg>
        <pc:picChg chg="add mod">
          <ac:chgData name="Marc-Henri Bleu-Laine" userId="bab67533611bc6b0" providerId="LiveId" clId="{BB6AE151-FB70-4044-8990-1B7657F589A7}" dt="2019-07-05T22:22:05.401" v="336" actId="1076"/>
          <ac:picMkLst>
            <pc:docMk/>
            <pc:sldMk cId="1645462609" sldId="259"/>
            <ac:picMk id="9" creationId="{8D853EA9-0AEF-4FD9-897E-CA21068FFE2B}"/>
          </ac:picMkLst>
        </pc:picChg>
        <pc:picChg chg="add mod ord">
          <ac:chgData name="Marc-Henri Bleu-Laine" userId="bab67533611bc6b0" providerId="LiveId" clId="{BB6AE151-FB70-4044-8990-1B7657F589A7}" dt="2019-07-05T22:20:56.346" v="324" actId="166"/>
          <ac:picMkLst>
            <pc:docMk/>
            <pc:sldMk cId="1645462609" sldId="259"/>
            <ac:picMk id="2050" creationId="{C36FC4DE-CF51-4EDF-87C2-6CF245F2FBAD}"/>
          </ac:picMkLst>
        </pc:picChg>
        <pc:picChg chg="add mod">
          <ac:chgData name="Marc-Henri Bleu-Laine" userId="bab67533611bc6b0" providerId="LiveId" clId="{BB6AE151-FB70-4044-8990-1B7657F589A7}" dt="2019-07-05T22:21:47.033" v="331" actId="1076"/>
          <ac:picMkLst>
            <pc:docMk/>
            <pc:sldMk cId="1645462609" sldId="259"/>
            <ac:picMk id="2052" creationId="{E93084B5-8658-498F-8F41-A42FF7796710}"/>
          </ac:picMkLst>
        </pc:picChg>
        <pc:picChg chg="add mod ord">
          <ac:chgData name="Marc-Henri Bleu-Laine" userId="bab67533611bc6b0" providerId="LiveId" clId="{BB6AE151-FB70-4044-8990-1B7657F589A7}" dt="2019-07-05T22:21:49.699" v="332" actId="1076"/>
          <ac:picMkLst>
            <pc:docMk/>
            <pc:sldMk cId="1645462609" sldId="259"/>
            <ac:picMk id="2054" creationId="{0359CD95-2478-4FDF-985F-805DDABD002B}"/>
          </ac:picMkLst>
        </pc:picChg>
      </pc:sldChg>
    </pc:docChg>
  </pc:docChgLst>
  <pc:docChgLst>
    <pc:chgData name="Marc-Henri Bleu-Laine" userId="bab67533611bc6b0" providerId="LiveId" clId="{8F7E374B-2B05-463D-9D96-60D7E7AC6863}"/>
    <pc:docChg chg="undo custSel addSld delSld modSld sldOrd">
      <pc:chgData name="Marc-Henri Bleu-Laine" userId="bab67533611bc6b0" providerId="LiveId" clId="{8F7E374B-2B05-463D-9D96-60D7E7AC6863}" dt="2019-07-07T16:03:49.760" v="2447" actId="1076"/>
      <pc:docMkLst>
        <pc:docMk/>
      </pc:docMkLst>
      <pc:sldChg chg="modSp">
        <pc:chgData name="Marc-Henri Bleu-Laine" userId="bab67533611bc6b0" providerId="LiveId" clId="{8F7E374B-2B05-463D-9D96-60D7E7AC6863}" dt="2019-07-07T15:25:50.408" v="446" actId="20577"/>
        <pc:sldMkLst>
          <pc:docMk/>
          <pc:sldMk cId="203047177" sldId="256"/>
        </pc:sldMkLst>
        <pc:spChg chg="mod">
          <ac:chgData name="Marc-Henri Bleu-Laine" userId="bab67533611bc6b0" providerId="LiveId" clId="{8F7E374B-2B05-463D-9D96-60D7E7AC6863}" dt="2019-07-07T15:25:50.408" v="446" actId="20577"/>
          <ac:spMkLst>
            <pc:docMk/>
            <pc:sldMk cId="203047177" sldId="256"/>
            <ac:spMk id="3" creationId="{AC14A953-FF40-4550-A8FB-38EE26669C47}"/>
          </ac:spMkLst>
        </pc:spChg>
      </pc:sldChg>
      <pc:sldChg chg="addSp modSp">
        <pc:chgData name="Marc-Henri Bleu-Laine" userId="bab67533611bc6b0" providerId="LiveId" clId="{8F7E374B-2B05-463D-9D96-60D7E7AC6863}" dt="2019-07-07T15:51:18.312" v="1606" actId="1076"/>
        <pc:sldMkLst>
          <pc:docMk/>
          <pc:sldMk cId="2012064801" sldId="258"/>
        </pc:sldMkLst>
        <pc:spChg chg="mod">
          <ac:chgData name="Marc-Henri Bleu-Laine" userId="bab67533611bc6b0" providerId="LiveId" clId="{8F7E374B-2B05-463D-9D96-60D7E7AC6863}" dt="2019-07-07T15:50:53.622" v="1595" actId="20577"/>
          <ac:spMkLst>
            <pc:docMk/>
            <pc:sldMk cId="2012064801" sldId="258"/>
            <ac:spMk id="2" creationId="{C9308EF3-12FD-4F24-ADAE-CF785D2CBDA5}"/>
          </ac:spMkLst>
        </pc:spChg>
        <pc:spChg chg="add mod">
          <ac:chgData name="Marc-Henri Bleu-Laine" userId="bab67533611bc6b0" providerId="LiveId" clId="{8F7E374B-2B05-463D-9D96-60D7E7AC6863}" dt="2019-07-07T15:25:33.020" v="436" actId="1076"/>
          <ac:spMkLst>
            <pc:docMk/>
            <pc:sldMk cId="2012064801" sldId="258"/>
            <ac:spMk id="31" creationId="{86F8E76D-5FE1-43FA-AE5F-B299C567B517}"/>
          </ac:spMkLst>
        </pc:spChg>
        <pc:picChg chg="mod ord">
          <ac:chgData name="Marc-Henri Bleu-Laine" userId="bab67533611bc6b0" providerId="LiveId" clId="{8F7E374B-2B05-463D-9D96-60D7E7AC6863}" dt="2019-07-07T15:51:10.381" v="1605" actId="1036"/>
          <ac:picMkLst>
            <pc:docMk/>
            <pc:sldMk cId="2012064801" sldId="258"/>
            <ac:picMk id="1030" creationId="{9507C5D0-CF04-4D56-B902-1DF3CB988A9D}"/>
          </ac:picMkLst>
        </pc:picChg>
        <pc:picChg chg="mod">
          <ac:chgData name="Marc-Henri Bleu-Laine" userId="bab67533611bc6b0" providerId="LiveId" clId="{8F7E374B-2B05-463D-9D96-60D7E7AC6863}" dt="2019-07-07T15:51:18.312" v="1606" actId="1076"/>
          <ac:picMkLst>
            <pc:docMk/>
            <pc:sldMk cId="2012064801" sldId="258"/>
            <ac:picMk id="1038" creationId="{89811E36-8E32-4146-856F-41E6FF96F0C2}"/>
          </ac:picMkLst>
        </pc:picChg>
        <pc:cxnChg chg="mod">
          <ac:chgData name="Marc-Henri Bleu-Laine" userId="bab67533611bc6b0" providerId="LiveId" clId="{8F7E374B-2B05-463D-9D96-60D7E7AC6863}" dt="2019-07-07T15:51:10.381" v="1605" actId="1036"/>
          <ac:cxnSpMkLst>
            <pc:docMk/>
            <pc:sldMk cId="2012064801" sldId="258"/>
            <ac:cxnSpMk id="6" creationId="{3F9F22BA-54C7-4D21-8A5F-66B6F3069F57}"/>
          </ac:cxnSpMkLst>
        </pc:cxnChg>
        <pc:cxnChg chg="mod">
          <ac:chgData name="Marc-Henri Bleu-Laine" userId="bab67533611bc6b0" providerId="LiveId" clId="{8F7E374B-2B05-463D-9D96-60D7E7AC6863}" dt="2019-07-07T15:51:10.381" v="1605" actId="1036"/>
          <ac:cxnSpMkLst>
            <pc:docMk/>
            <pc:sldMk cId="2012064801" sldId="258"/>
            <ac:cxnSpMk id="2048" creationId="{7135F593-CEF9-462F-8397-0CA5F0535A40}"/>
          </ac:cxnSpMkLst>
        </pc:cxnChg>
      </pc:sldChg>
      <pc:sldChg chg="modSp del">
        <pc:chgData name="Marc-Henri Bleu-Laine" userId="bab67533611bc6b0" providerId="LiveId" clId="{8F7E374B-2B05-463D-9D96-60D7E7AC6863}" dt="2019-07-07T15:50:21.001" v="1558" actId="2696"/>
        <pc:sldMkLst>
          <pc:docMk/>
          <pc:sldMk cId="3193043358" sldId="260"/>
        </pc:sldMkLst>
        <pc:spChg chg="mod">
          <ac:chgData name="Marc-Henri Bleu-Laine" userId="bab67533611bc6b0" providerId="LiveId" clId="{8F7E374B-2B05-463D-9D96-60D7E7AC6863}" dt="2019-07-07T15:17:59.417" v="41" actId="20577"/>
          <ac:spMkLst>
            <pc:docMk/>
            <pc:sldMk cId="3193043358" sldId="260"/>
            <ac:spMk id="2" creationId="{93FBF477-B846-43E2-9FBB-F37D22997505}"/>
          </ac:spMkLst>
        </pc:spChg>
      </pc:sldChg>
      <pc:sldChg chg="modSp">
        <pc:chgData name="Marc-Henri Bleu-Laine" userId="bab67533611bc6b0" providerId="LiveId" clId="{8F7E374B-2B05-463D-9D96-60D7E7AC6863}" dt="2019-07-07T15:15:58.004" v="26" actId="20577"/>
        <pc:sldMkLst>
          <pc:docMk/>
          <pc:sldMk cId="931213804" sldId="262"/>
        </pc:sldMkLst>
        <pc:spChg chg="mod">
          <ac:chgData name="Marc-Henri Bleu-Laine" userId="bab67533611bc6b0" providerId="LiveId" clId="{8F7E374B-2B05-463D-9D96-60D7E7AC6863}" dt="2019-07-07T15:15:58.004" v="26" actId="20577"/>
          <ac:spMkLst>
            <pc:docMk/>
            <pc:sldMk cId="931213804" sldId="262"/>
            <ac:spMk id="2" creationId="{C9308EF3-12FD-4F24-ADAE-CF785D2CBDA5}"/>
          </ac:spMkLst>
        </pc:spChg>
      </pc:sldChg>
      <pc:sldChg chg="addSp delSp modSp add ord">
        <pc:chgData name="Marc-Henri Bleu-Laine" userId="bab67533611bc6b0" providerId="LiveId" clId="{8F7E374B-2B05-463D-9D96-60D7E7AC6863}" dt="2019-07-07T15:48:50.738" v="1555" actId="20577"/>
        <pc:sldMkLst>
          <pc:docMk/>
          <pc:sldMk cId="357352186" sldId="263"/>
        </pc:sldMkLst>
        <pc:spChg chg="mod">
          <ac:chgData name="Marc-Henri Bleu-Laine" userId="bab67533611bc6b0" providerId="LiveId" clId="{8F7E374B-2B05-463D-9D96-60D7E7AC6863}" dt="2019-07-07T15:18:15.990" v="58" actId="20577"/>
          <ac:spMkLst>
            <pc:docMk/>
            <pc:sldMk cId="357352186" sldId="263"/>
            <ac:spMk id="2" creationId="{C9308EF3-12FD-4F24-ADAE-CF785D2CBDA5}"/>
          </ac:spMkLst>
        </pc:spChg>
        <pc:spChg chg="add mod">
          <ac:chgData name="Marc-Henri Bleu-Laine" userId="bab67533611bc6b0" providerId="LiveId" clId="{8F7E374B-2B05-463D-9D96-60D7E7AC6863}" dt="2019-07-07T15:34:07.072" v="1383" actId="20577"/>
          <ac:spMkLst>
            <pc:docMk/>
            <pc:sldMk cId="357352186" sldId="263"/>
            <ac:spMk id="4" creationId="{B9158B80-3AB5-4893-8127-C1B861796E12}"/>
          </ac:spMkLst>
        </pc:spChg>
        <pc:spChg chg="del">
          <ac:chgData name="Marc-Henri Bleu-Laine" userId="bab67533611bc6b0" providerId="LiveId" clId="{8F7E374B-2B05-463D-9D96-60D7E7AC6863}" dt="2019-07-07T15:18:21.546" v="61" actId="478"/>
          <ac:spMkLst>
            <pc:docMk/>
            <pc:sldMk cId="357352186" sldId="263"/>
            <ac:spMk id="5" creationId="{96CC00E8-FB93-4FC6-9BDA-FDB78B727E05}"/>
          </ac:spMkLst>
        </pc:spChg>
        <pc:spChg chg="del mod">
          <ac:chgData name="Marc-Henri Bleu-Laine" userId="bab67533611bc6b0" providerId="LiveId" clId="{8F7E374B-2B05-463D-9D96-60D7E7AC6863}" dt="2019-07-07T15:18:23.326" v="63" actId="478"/>
          <ac:spMkLst>
            <pc:docMk/>
            <pc:sldMk cId="357352186" sldId="263"/>
            <ac:spMk id="7" creationId="{D7443B67-ADE5-418B-80E7-1A87FDD5E9E8}"/>
          </ac:spMkLst>
        </pc:spChg>
        <pc:spChg chg="add mod">
          <ac:chgData name="Marc-Henri Bleu-Laine" userId="bab67533611bc6b0" providerId="LiveId" clId="{8F7E374B-2B05-463D-9D96-60D7E7AC6863}" dt="2019-07-07T15:43:46.730" v="1494" actId="3062"/>
          <ac:spMkLst>
            <pc:docMk/>
            <pc:sldMk cId="357352186" sldId="263"/>
            <ac:spMk id="8" creationId="{387243CA-F616-4375-9D5B-A5E071D4D2A8}"/>
          </ac:spMkLst>
        </pc:spChg>
        <pc:spChg chg="add del mod">
          <ac:chgData name="Marc-Henri Bleu-Laine" userId="bab67533611bc6b0" providerId="LiveId" clId="{8F7E374B-2B05-463D-9D96-60D7E7AC6863}" dt="2019-07-07T15:43:49.180" v="1495" actId="478"/>
          <ac:spMkLst>
            <pc:docMk/>
            <pc:sldMk cId="357352186" sldId="263"/>
            <ac:spMk id="12" creationId="{E49B8AED-F912-4907-85FE-8DEAA5F938E7}"/>
          </ac:spMkLst>
        </pc:spChg>
        <pc:spChg chg="add mod">
          <ac:chgData name="Marc-Henri Bleu-Laine" userId="bab67533611bc6b0" providerId="LiveId" clId="{8F7E374B-2B05-463D-9D96-60D7E7AC6863}" dt="2019-07-07T15:43:53.775" v="1497" actId="571"/>
          <ac:spMkLst>
            <pc:docMk/>
            <pc:sldMk cId="357352186" sldId="263"/>
            <ac:spMk id="14" creationId="{724F8864-553C-4D84-AF27-9E759F409017}"/>
          </ac:spMkLst>
        </pc:spChg>
        <pc:spChg chg="add mod">
          <ac:chgData name="Marc-Henri Bleu-Laine" userId="bab67533611bc6b0" providerId="LiveId" clId="{8F7E374B-2B05-463D-9D96-60D7E7AC6863}" dt="2019-07-07T15:44:00.363" v="1498" actId="571"/>
          <ac:spMkLst>
            <pc:docMk/>
            <pc:sldMk cId="357352186" sldId="263"/>
            <ac:spMk id="15" creationId="{9103DC6E-DD2F-452F-BD30-A8923D00ECC4}"/>
          </ac:spMkLst>
        </pc:spChg>
        <pc:spChg chg="add mod">
          <ac:chgData name="Marc-Henri Bleu-Laine" userId="bab67533611bc6b0" providerId="LiveId" clId="{8F7E374B-2B05-463D-9D96-60D7E7AC6863}" dt="2019-07-07T15:44:07.390" v="1499" actId="571"/>
          <ac:spMkLst>
            <pc:docMk/>
            <pc:sldMk cId="357352186" sldId="263"/>
            <ac:spMk id="16" creationId="{01BBC175-6A17-41B0-A762-C59DF2820632}"/>
          </ac:spMkLst>
        </pc:spChg>
        <pc:spChg chg="add mod">
          <ac:chgData name="Marc-Henri Bleu-Laine" userId="bab67533611bc6b0" providerId="LiveId" clId="{8F7E374B-2B05-463D-9D96-60D7E7AC6863}" dt="2019-07-07T15:46:30.894" v="1510" actId="1076"/>
          <ac:spMkLst>
            <pc:docMk/>
            <pc:sldMk cId="357352186" sldId="263"/>
            <ac:spMk id="17" creationId="{6BD3CB72-EA66-4809-99F6-6D16FFFD600A}"/>
          </ac:spMkLst>
        </pc:spChg>
        <pc:spChg chg="add mod">
          <ac:chgData name="Marc-Henri Bleu-Laine" userId="bab67533611bc6b0" providerId="LiveId" clId="{8F7E374B-2B05-463D-9D96-60D7E7AC6863}" dt="2019-07-07T15:47:48.491" v="1525" actId="1076"/>
          <ac:spMkLst>
            <pc:docMk/>
            <pc:sldMk cId="357352186" sldId="263"/>
            <ac:spMk id="18" creationId="{A770CDA2-4A67-4A6D-B3C0-27C13089D8AE}"/>
          </ac:spMkLst>
        </pc:spChg>
        <pc:spChg chg="add mod">
          <ac:chgData name="Marc-Henri Bleu-Laine" userId="bab67533611bc6b0" providerId="LiveId" clId="{8F7E374B-2B05-463D-9D96-60D7E7AC6863}" dt="2019-07-07T15:47:57.329" v="1527" actId="1076"/>
          <ac:spMkLst>
            <pc:docMk/>
            <pc:sldMk cId="357352186" sldId="263"/>
            <ac:spMk id="19" creationId="{0092D3AF-F899-409D-B212-034F0E2075E5}"/>
          </ac:spMkLst>
        </pc:spChg>
        <pc:spChg chg="add mod">
          <ac:chgData name="Marc-Henri Bleu-Laine" userId="bab67533611bc6b0" providerId="LiveId" clId="{8F7E374B-2B05-463D-9D96-60D7E7AC6863}" dt="2019-07-07T15:48:11.704" v="1531" actId="1076"/>
          <ac:spMkLst>
            <pc:docMk/>
            <pc:sldMk cId="357352186" sldId="263"/>
            <ac:spMk id="20" creationId="{AE6FF9EF-408B-4322-BAB5-7C9B30D8FE97}"/>
          </ac:spMkLst>
        </pc:spChg>
        <pc:spChg chg="add mod">
          <ac:chgData name="Marc-Henri Bleu-Laine" userId="bab67533611bc6b0" providerId="LiveId" clId="{8F7E374B-2B05-463D-9D96-60D7E7AC6863}" dt="2019-07-07T15:48:16.210" v="1532" actId="1076"/>
          <ac:spMkLst>
            <pc:docMk/>
            <pc:sldMk cId="357352186" sldId="263"/>
            <ac:spMk id="21" creationId="{FB3884D3-C3FB-4B48-A313-A492A9AACC52}"/>
          </ac:spMkLst>
        </pc:spChg>
        <pc:spChg chg="add mod">
          <ac:chgData name="Marc-Henri Bleu-Laine" userId="bab67533611bc6b0" providerId="LiveId" clId="{8F7E374B-2B05-463D-9D96-60D7E7AC6863}" dt="2019-07-07T15:48:40.846" v="1545" actId="1076"/>
          <ac:spMkLst>
            <pc:docMk/>
            <pc:sldMk cId="357352186" sldId="263"/>
            <ac:spMk id="22" creationId="{C5315D2C-4A57-47A7-A31A-B9AAE07D8497}"/>
          </ac:spMkLst>
        </pc:spChg>
        <pc:spChg chg="add mod">
          <ac:chgData name="Marc-Henri Bleu-Laine" userId="bab67533611bc6b0" providerId="LiveId" clId="{8F7E374B-2B05-463D-9D96-60D7E7AC6863}" dt="2019-07-07T15:48:50.738" v="1555" actId="20577"/>
          <ac:spMkLst>
            <pc:docMk/>
            <pc:sldMk cId="357352186" sldId="263"/>
            <ac:spMk id="23" creationId="{A5932B9C-6529-4FFB-838F-D0F9DBC69CB2}"/>
          </ac:spMkLst>
        </pc:spChg>
        <pc:spChg chg="del">
          <ac:chgData name="Marc-Henri Bleu-Laine" userId="bab67533611bc6b0" providerId="LiveId" clId="{8F7E374B-2B05-463D-9D96-60D7E7AC6863}" dt="2019-07-07T15:18:18.792" v="59" actId="478"/>
          <ac:spMkLst>
            <pc:docMk/>
            <pc:sldMk cId="357352186" sldId="263"/>
            <ac:spMk id="31" creationId="{F71A4021-998B-4FEA-91AD-D7648CAFB790}"/>
          </ac:spMkLst>
        </pc:spChg>
        <pc:spChg chg="del mod">
          <ac:chgData name="Marc-Henri Bleu-Laine" userId="bab67533611bc6b0" providerId="LiveId" clId="{8F7E374B-2B05-463D-9D96-60D7E7AC6863}" dt="2019-07-07T15:32:47.485" v="1205" actId="478"/>
          <ac:spMkLst>
            <pc:docMk/>
            <pc:sldMk cId="357352186" sldId="263"/>
            <ac:spMk id="34" creationId="{0299E68F-DE5A-485B-8307-C4E98BC9731E}"/>
          </ac:spMkLst>
        </pc:spChg>
        <pc:picChg chg="del">
          <ac:chgData name="Marc-Henri Bleu-Laine" userId="bab67533611bc6b0" providerId="LiveId" clId="{8F7E374B-2B05-463D-9D96-60D7E7AC6863}" dt="2019-07-07T15:18:20.876" v="60" actId="478"/>
          <ac:picMkLst>
            <pc:docMk/>
            <pc:sldMk cId="357352186" sldId="263"/>
            <ac:picMk id="3" creationId="{D3C8C2C6-B3E9-470E-A293-3CAF3AF4034B}"/>
          </ac:picMkLst>
        </pc:picChg>
        <pc:picChg chg="add mod">
          <ac:chgData name="Marc-Henri Bleu-Laine" userId="bab67533611bc6b0" providerId="LiveId" clId="{8F7E374B-2B05-463D-9D96-60D7E7AC6863}" dt="2019-07-07T15:41:35.240" v="1427" actId="1036"/>
          <ac:picMkLst>
            <pc:docMk/>
            <pc:sldMk cId="357352186" sldId="263"/>
            <ac:picMk id="6" creationId="{3621027C-A4E9-49AF-9753-2F20850F268A}"/>
          </ac:picMkLst>
        </pc:picChg>
        <pc:picChg chg="add mod">
          <ac:chgData name="Marc-Henri Bleu-Laine" userId="bab67533611bc6b0" providerId="LiveId" clId="{8F7E374B-2B05-463D-9D96-60D7E7AC6863}" dt="2019-07-07T15:43:53.775" v="1497" actId="571"/>
          <ac:picMkLst>
            <pc:docMk/>
            <pc:sldMk cId="357352186" sldId="263"/>
            <ac:picMk id="13" creationId="{2FC43F20-3140-4F18-B760-EA5E1FB12DFD}"/>
          </ac:picMkLst>
        </pc:picChg>
        <pc:picChg chg="del">
          <ac:chgData name="Marc-Henri Bleu-Laine" userId="bab67533611bc6b0" providerId="LiveId" clId="{8F7E374B-2B05-463D-9D96-60D7E7AC6863}" dt="2019-07-07T15:18:23.955" v="64" actId="478"/>
          <ac:picMkLst>
            <pc:docMk/>
            <pc:sldMk cId="357352186" sldId="263"/>
            <ac:picMk id="35" creationId="{040DE247-D41C-42B4-8918-852082403B22}"/>
          </ac:picMkLst>
        </pc:picChg>
      </pc:sldChg>
      <pc:sldChg chg="addSp delSp modSp add ord">
        <pc:chgData name="Marc-Henri Bleu-Laine" userId="bab67533611bc6b0" providerId="LiveId" clId="{8F7E374B-2B05-463D-9D96-60D7E7AC6863}" dt="2019-07-07T16:03:49.760" v="2447" actId="1076"/>
        <pc:sldMkLst>
          <pc:docMk/>
          <pc:sldMk cId="1620463085" sldId="264"/>
        </pc:sldMkLst>
        <pc:spChg chg="mod">
          <ac:chgData name="Marc-Henri Bleu-Laine" userId="bab67533611bc6b0" providerId="LiveId" clId="{8F7E374B-2B05-463D-9D96-60D7E7AC6863}" dt="2019-07-07T15:50:44.040" v="1584" actId="20577"/>
          <ac:spMkLst>
            <pc:docMk/>
            <pc:sldMk cId="1620463085" sldId="264"/>
            <ac:spMk id="2" creationId="{C9308EF3-12FD-4F24-ADAE-CF785D2CBDA5}"/>
          </ac:spMkLst>
        </pc:spChg>
        <pc:spChg chg="add mod">
          <ac:chgData name="Marc-Henri Bleu-Laine" userId="bab67533611bc6b0" providerId="LiveId" clId="{8F7E374B-2B05-463D-9D96-60D7E7AC6863}" dt="2019-07-07T16:03:26.691" v="2445" actId="20577"/>
          <ac:spMkLst>
            <pc:docMk/>
            <pc:sldMk cId="1620463085" sldId="264"/>
            <ac:spMk id="3" creationId="{4A9FBAC7-6693-41A2-AB3B-5FE06F630107}"/>
          </ac:spMkLst>
        </pc:spChg>
        <pc:spChg chg="add del mod">
          <ac:chgData name="Marc-Henri Bleu-Laine" userId="bab67533611bc6b0" providerId="LiveId" clId="{8F7E374B-2B05-463D-9D96-60D7E7AC6863}" dt="2019-07-07T15:57:33.021" v="1776" actId="478"/>
          <ac:spMkLst>
            <pc:docMk/>
            <pc:sldMk cId="1620463085" sldId="264"/>
            <ac:spMk id="4" creationId="{EC3B1D2B-B8CF-4A8B-872A-11A67C1386A7}"/>
          </ac:spMkLst>
        </pc:spChg>
        <pc:spChg chg="del">
          <ac:chgData name="Marc-Henri Bleu-Laine" userId="bab67533611bc6b0" providerId="LiveId" clId="{8F7E374B-2B05-463D-9D96-60D7E7AC6863}" dt="2019-07-07T15:50:32.193" v="1561" actId="478"/>
          <ac:spMkLst>
            <pc:docMk/>
            <pc:sldMk cId="1620463085" sldId="264"/>
            <ac:spMk id="6" creationId="{7444EA03-6CBD-4E61-A5DE-968B4DD581C1}"/>
          </ac:spMkLst>
        </pc:spChg>
        <pc:spChg chg="del">
          <ac:chgData name="Marc-Henri Bleu-Laine" userId="bab67533611bc6b0" providerId="LiveId" clId="{8F7E374B-2B05-463D-9D96-60D7E7AC6863}" dt="2019-07-07T15:50:33.479" v="1562" actId="478"/>
          <ac:spMkLst>
            <pc:docMk/>
            <pc:sldMk cId="1620463085" sldId="264"/>
            <ac:spMk id="18" creationId="{1197947C-3970-4543-A4C8-E00C5D84BCC3}"/>
          </ac:spMkLst>
        </pc:spChg>
        <pc:spChg chg="del">
          <ac:chgData name="Marc-Henri Bleu-Laine" userId="bab67533611bc6b0" providerId="LiveId" clId="{8F7E374B-2B05-463D-9D96-60D7E7AC6863}" dt="2019-07-07T15:50:34.591" v="1563" actId="478"/>
          <ac:spMkLst>
            <pc:docMk/>
            <pc:sldMk cId="1620463085" sldId="264"/>
            <ac:spMk id="19" creationId="{10510AB4-F923-40D4-9F7A-D99F432853E0}"/>
          </ac:spMkLst>
        </pc:spChg>
        <pc:spChg chg="del">
          <ac:chgData name="Marc-Henri Bleu-Laine" userId="bab67533611bc6b0" providerId="LiveId" clId="{8F7E374B-2B05-463D-9D96-60D7E7AC6863}" dt="2019-07-07T15:50:36.750" v="1565" actId="478"/>
          <ac:spMkLst>
            <pc:docMk/>
            <pc:sldMk cId="1620463085" sldId="264"/>
            <ac:spMk id="20" creationId="{BCD845EF-5A21-4D5F-9DC5-A3CC1246E7BF}"/>
          </ac:spMkLst>
        </pc:spChg>
        <pc:spChg chg="del">
          <ac:chgData name="Marc-Henri Bleu-Laine" userId="bab67533611bc6b0" providerId="LiveId" clId="{8F7E374B-2B05-463D-9D96-60D7E7AC6863}" dt="2019-07-07T15:50:35.668" v="1564" actId="478"/>
          <ac:spMkLst>
            <pc:docMk/>
            <pc:sldMk cId="1620463085" sldId="264"/>
            <ac:spMk id="21" creationId="{8208ECFB-5923-4572-8336-2F9513F4BBC7}"/>
          </ac:spMkLst>
        </pc:spChg>
        <pc:picChg chg="add mod">
          <ac:chgData name="Marc-Henri Bleu-Laine" userId="bab67533611bc6b0" providerId="LiveId" clId="{8F7E374B-2B05-463D-9D96-60D7E7AC6863}" dt="2019-07-07T16:03:49.760" v="2447" actId="1076"/>
          <ac:picMkLst>
            <pc:docMk/>
            <pc:sldMk cId="1620463085" sldId="264"/>
            <ac:picMk id="5" creationId="{75A6387A-E252-44B7-9ABB-FDED44ABC456}"/>
          </ac:picMkLst>
        </pc:picChg>
      </pc:sldChg>
      <pc:sldChg chg="add del">
        <pc:chgData name="Marc-Henri Bleu-Laine" userId="bab67533611bc6b0" providerId="LiveId" clId="{8F7E374B-2B05-463D-9D96-60D7E7AC6863}" dt="2019-07-07T15:50:20.118" v="1557" actId="2696"/>
        <pc:sldMkLst>
          <pc:docMk/>
          <pc:sldMk cId="2762790028"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412B-90D5-4B7F-9D2C-4A14BB4FD5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84BA22-D758-4FF9-9FB6-20908D6B2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E7A3FD-D828-49D6-9B2E-854A0832BFA8}"/>
              </a:ext>
            </a:extLst>
          </p:cNvPr>
          <p:cNvSpPr>
            <a:spLocks noGrp="1"/>
          </p:cNvSpPr>
          <p:nvPr>
            <p:ph type="dt" sz="half" idx="10"/>
          </p:nvPr>
        </p:nvSpPr>
        <p:spPr/>
        <p:txBody>
          <a:bodyPr/>
          <a:lstStyle/>
          <a:p>
            <a:fld id="{8BA7E977-5B09-4256-9DDC-A6256F560590}" type="datetimeFigureOut">
              <a:rPr lang="en-US" smtClean="0"/>
              <a:t>7/7/2019</a:t>
            </a:fld>
            <a:endParaRPr lang="en-US"/>
          </a:p>
        </p:txBody>
      </p:sp>
      <p:sp>
        <p:nvSpPr>
          <p:cNvPr id="5" name="Footer Placeholder 4">
            <a:extLst>
              <a:ext uri="{FF2B5EF4-FFF2-40B4-BE49-F238E27FC236}">
                <a16:creationId xmlns:a16="http://schemas.microsoft.com/office/drawing/2014/main" id="{96693259-70AE-4D1C-8B51-58A244A8E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7DE6B-B1C2-4A19-8873-60A4E9EB982E}"/>
              </a:ext>
            </a:extLst>
          </p:cNvPr>
          <p:cNvSpPr>
            <a:spLocks noGrp="1"/>
          </p:cNvSpPr>
          <p:nvPr>
            <p:ph type="sldNum" sz="quarter" idx="12"/>
          </p:nvPr>
        </p:nvSpPr>
        <p:spPr/>
        <p:txBody>
          <a:bodyPr/>
          <a:lstStyle/>
          <a:p>
            <a:fld id="{D210A6AB-673E-4E8D-B04A-48BDEE9C8D1B}" type="slidenum">
              <a:rPr lang="en-US" smtClean="0"/>
              <a:t>‹#›</a:t>
            </a:fld>
            <a:endParaRPr lang="en-US"/>
          </a:p>
        </p:txBody>
      </p:sp>
    </p:spTree>
    <p:extLst>
      <p:ext uri="{BB962C8B-B14F-4D97-AF65-F5344CB8AC3E}">
        <p14:creationId xmlns:p14="http://schemas.microsoft.com/office/powerpoint/2010/main" val="156966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7CD1-DD7B-4A13-84A3-AFC46C2539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B16589-BEE7-4ACE-9769-92BCAEF4A8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F0A5B-E01B-470E-A5CF-288AE81E2EAD}"/>
              </a:ext>
            </a:extLst>
          </p:cNvPr>
          <p:cNvSpPr>
            <a:spLocks noGrp="1"/>
          </p:cNvSpPr>
          <p:nvPr>
            <p:ph type="dt" sz="half" idx="10"/>
          </p:nvPr>
        </p:nvSpPr>
        <p:spPr/>
        <p:txBody>
          <a:bodyPr/>
          <a:lstStyle/>
          <a:p>
            <a:fld id="{8BA7E977-5B09-4256-9DDC-A6256F560590}" type="datetimeFigureOut">
              <a:rPr lang="en-US" smtClean="0"/>
              <a:t>7/7/2019</a:t>
            </a:fld>
            <a:endParaRPr lang="en-US"/>
          </a:p>
        </p:txBody>
      </p:sp>
      <p:sp>
        <p:nvSpPr>
          <p:cNvPr id="5" name="Footer Placeholder 4">
            <a:extLst>
              <a:ext uri="{FF2B5EF4-FFF2-40B4-BE49-F238E27FC236}">
                <a16:creationId xmlns:a16="http://schemas.microsoft.com/office/drawing/2014/main" id="{C2D2174C-1B76-401E-8C5B-B7D39B336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3D353-8CCD-438F-B439-58A8AE85B544}"/>
              </a:ext>
            </a:extLst>
          </p:cNvPr>
          <p:cNvSpPr>
            <a:spLocks noGrp="1"/>
          </p:cNvSpPr>
          <p:nvPr>
            <p:ph type="sldNum" sz="quarter" idx="12"/>
          </p:nvPr>
        </p:nvSpPr>
        <p:spPr/>
        <p:txBody>
          <a:bodyPr/>
          <a:lstStyle/>
          <a:p>
            <a:fld id="{D210A6AB-673E-4E8D-B04A-48BDEE9C8D1B}" type="slidenum">
              <a:rPr lang="en-US" smtClean="0"/>
              <a:t>‹#›</a:t>
            </a:fld>
            <a:endParaRPr lang="en-US"/>
          </a:p>
        </p:txBody>
      </p:sp>
    </p:spTree>
    <p:extLst>
      <p:ext uri="{BB962C8B-B14F-4D97-AF65-F5344CB8AC3E}">
        <p14:creationId xmlns:p14="http://schemas.microsoft.com/office/powerpoint/2010/main" val="254327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06459-138F-47B8-AB3E-4D0184D505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1A4151-54F1-46BF-9C0C-EB80F837C6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DBA07-3184-4748-8EAC-9D36724A0A50}"/>
              </a:ext>
            </a:extLst>
          </p:cNvPr>
          <p:cNvSpPr>
            <a:spLocks noGrp="1"/>
          </p:cNvSpPr>
          <p:nvPr>
            <p:ph type="dt" sz="half" idx="10"/>
          </p:nvPr>
        </p:nvSpPr>
        <p:spPr/>
        <p:txBody>
          <a:bodyPr/>
          <a:lstStyle/>
          <a:p>
            <a:fld id="{8BA7E977-5B09-4256-9DDC-A6256F560590}" type="datetimeFigureOut">
              <a:rPr lang="en-US" smtClean="0"/>
              <a:t>7/7/2019</a:t>
            </a:fld>
            <a:endParaRPr lang="en-US"/>
          </a:p>
        </p:txBody>
      </p:sp>
      <p:sp>
        <p:nvSpPr>
          <p:cNvPr id="5" name="Footer Placeholder 4">
            <a:extLst>
              <a:ext uri="{FF2B5EF4-FFF2-40B4-BE49-F238E27FC236}">
                <a16:creationId xmlns:a16="http://schemas.microsoft.com/office/drawing/2014/main" id="{C4448AC1-A633-4A89-90E6-BE5250C42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FFF5D-D4A6-4B6A-84A7-36B8EFBA597F}"/>
              </a:ext>
            </a:extLst>
          </p:cNvPr>
          <p:cNvSpPr>
            <a:spLocks noGrp="1"/>
          </p:cNvSpPr>
          <p:nvPr>
            <p:ph type="sldNum" sz="quarter" idx="12"/>
          </p:nvPr>
        </p:nvSpPr>
        <p:spPr/>
        <p:txBody>
          <a:bodyPr/>
          <a:lstStyle/>
          <a:p>
            <a:fld id="{D210A6AB-673E-4E8D-B04A-48BDEE9C8D1B}" type="slidenum">
              <a:rPr lang="en-US" smtClean="0"/>
              <a:t>‹#›</a:t>
            </a:fld>
            <a:endParaRPr lang="en-US"/>
          </a:p>
        </p:txBody>
      </p:sp>
    </p:spTree>
    <p:extLst>
      <p:ext uri="{BB962C8B-B14F-4D97-AF65-F5344CB8AC3E}">
        <p14:creationId xmlns:p14="http://schemas.microsoft.com/office/powerpoint/2010/main" val="292926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F659-9640-4909-8730-8FB3685CB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081FEB-83A7-4983-A1C5-3CCCFDC9B1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EBFC8-C869-423B-AEE6-E609DAD37E6F}"/>
              </a:ext>
            </a:extLst>
          </p:cNvPr>
          <p:cNvSpPr>
            <a:spLocks noGrp="1"/>
          </p:cNvSpPr>
          <p:nvPr>
            <p:ph type="dt" sz="half" idx="10"/>
          </p:nvPr>
        </p:nvSpPr>
        <p:spPr/>
        <p:txBody>
          <a:bodyPr/>
          <a:lstStyle/>
          <a:p>
            <a:fld id="{8BA7E977-5B09-4256-9DDC-A6256F560590}" type="datetimeFigureOut">
              <a:rPr lang="en-US" smtClean="0"/>
              <a:t>7/7/2019</a:t>
            </a:fld>
            <a:endParaRPr lang="en-US"/>
          </a:p>
        </p:txBody>
      </p:sp>
      <p:sp>
        <p:nvSpPr>
          <p:cNvPr id="5" name="Footer Placeholder 4">
            <a:extLst>
              <a:ext uri="{FF2B5EF4-FFF2-40B4-BE49-F238E27FC236}">
                <a16:creationId xmlns:a16="http://schemas.microsoft.com/office/drawing/2014/main" id="{DF338700-72CB-44DA-9BC5-CEBCC748E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5C26E-96C0-4551-AC50-3896E9F289EA}"/>
              </a:ext>
            </a:extLst>
          </p:cNvPr>
          <p:cNvSpPr>
            <a:spLocks noGrp="1"/>
          </p:cNvSpPr>
          <p:nvPr>
            <p:ph type="sldNum" sz="quarter" idx="12"/>
          </p:nvPr>
        </p:nvSpPr>
        <p:spPr/>
        <p:txBody>
          <a:bodyPr/>
          <a:lstStyle/>
          <a:p>
            <a:fld id="{D210A6AB-673E-4E8D-B04A-48BDEE9C8D1B}" type="slidenum">
              <a:rPr lang="en-US" smtClean="0"/>
              <a:t>‹#›</a:t>
            </a:fld>
            <a:endParaRPr lang="en-US"/>
          </a:p>
        </p:txBody>
      </p:sp>
    </p:spTree>
    <p:extLst>
      <p:ext uri="{BB962C8B-B14F-4D97-AF65-F5344CB8AC3E}">
        <p14:creationId xmlns:p14="http://schemas.microsoft.com/office/powerpoint/2010/main" val="42750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B71D-AD6C-493C-9C3B-A5A50E246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DEFA5A-C0F5-494C-9290-53759CB36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54EE49-515E-4342-9FBE-D4615FFE4A18}"/>
              </a:ext>
            </a:extLst>
          </p:cNvPr>
          <p:cNvSpPr>
            <a:spLocks noGrp="1"/>
          </p:cNvSpPr>
          <p:nvPr>
            <p:ph type="dt" sz="half" idx="10"/>
          </p:nvPr>
        </p:nvSpPr>
        <p:spPr/>
        <p:txBody>
          <a:bodyPr/>
          <a:lstStyle/>
          <a:p>
            <a:fld id="{8BA7E977-5B09-4256-9DDC-A6256F560590}" type="datetimeFigureOut">
              <a:rPr lang="en-US" smtClean="0"/>
              <a:t>7/7/2019</a:t>
            </a:fld>
            <a:endParaRPr lang="en-US"/>
          </a:p>
        </p:txBody>
      </p:sp>
      <p:sp>
        <p:nvSpPr>
          <p:cNvPr id="5" name="Footer Placeholder 4">
            <a:extLst>
              <a:ext uri="{FF2B5EF4-FFF2-40B4-BE49-F238E27FC236}">
                <a16:creationId xmlns:a16="http://schemas.microsoft.com/office/drawing/2014/main" id="{70F67ECD-D154-46E9-972E-4B748637A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32DA7-395A-4BFB-9E16-CE5D6C73DB2A}"/>
              </a:ext>
            </a:extLst>
          </p:cNvPr>
          <p:cNvSpPr>
            <a:spLocks noGrp="1"/>
          </p:cNvSpPr>
          <p:nvPr>
            <p:ph type="sldNum" sz="quarter" idx="12"/>
          </p:nvPr>
        </p:nvSpPr>
        <p:spPr/>
        <p:txBody>
          <a:bodyPr/>
          <a:lstStyle/>
          <a:p>
            <a:fld id="{D210A6AB-673E-4E8D-B04A-48BDEE9C8D1B}" type="slidenum">
              <a:rPr lang="en-US" smtClean="0"/>
              <a:t>‹#›</a:t>
            </a:fld>
            <a:endParaRPr lang="en-US"/>
          </a:p>
        </p:txBody>
      </p:sp>
    </p:spTree>
    <p:extLst>
      <p:ext uri="{BB962C8B-B14F-4D97-AF65-F5344CB8AC3E}">
        <p14:creationId xmlns:p14="http://schemas.microsoft.com/office/powerpoint/2010/main" val="238377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3BC7-2FEF-446C-8642-4F82CFF60F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89F309-C331-4350-AFC9-CF619BC3AE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D596A5-C6FA-4C1A-BCEF-15FDAF3C2A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A17294-73E2-4A33-A188-3B0DC5737A05}"/>
              </a:ext>
            </a:extLst>
          </p:cNvPr>
          <p:cNvSpPr>
            <a:spLocks noGrp="1"/>
          </p:cNvSpPr>
          <p:nvPr>
            <p:ph type="dt" sz="half" idx="10"/>
          </p:nvPr>
        </p:nvSpPr>
        <p:spPr/>
        <p:txBody>
          <a:bodyPr/>
          <a:lstStyle/>
          <a:p>
            <a:fld id="{8BA7E977-5B09-4256-9DDC-A6256F560590}" type="datetimeFigureOut">
              <a:rPr lang="en-US" smtClean="0"/>
              <a:t>7/7/2019</a:t>
            </a:fld>
            <a:endParaRPr lang="en-US"/>
          </a:p>
        </p:txBody>
      </p:sp>
      <p:sp>
        <p:nvSpPr>
          <p:cNvPr id="6" name="Footer Placeholder 5">
            <a:extLst>
              <a:ext uri="{FF2B5EF4-FFF2-40B4-BE49-F238E27FC236}">
                <a16:creationId xmlns:a16="http://schemas.microsoft.com/office/drawing/2014/main" id="{877B84B8-FB04-4019-987E-8B5918FBC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CCD5-28CA-428F-93CC-0C00873EAAF4}"/>
              </a:ext>
            </a:extLst>
          </p:cNvPr>
          <p:cNvSpPr>
            <a:spLocks noGrp="1"/>
          </p:cNvSpPr>
          <p:nvPr>
            <p:ph type="sldNum" sz="quarter" idx="12"/>
          </p:nvPr>
        </p:nvSpPr>
        <p:spPr/>
        <p:txBody>
          <a:bodyPr/>
          <a:lstStyle/>
          <a:p>
            <a:fld id="{D210A6AB-673E-4E8D-B04A-48BDEE9C8D1B}" type="slidenum">
              <a:rPr lang="en-US" smtClean="0"/>
              <a:t>‹#›</a:t>
            </a:fld>
            <a:endParaRPr lang="en-US"/>
          </a:p>
        </p:txBody>
      </p:sp>
    </p:spTree>
    <p:extLst>
      <p:ext uri="{BB962C8B-B14F-4D97-AF65-F5344CB8AC3E}">
        <p14:creationId xmlns:p14="http://schemas.microsoft.com/office/powerpoint/2010/main" val="310780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8AA4-D6FA-4E5F-B8DA-AFF508C587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185F8-0707-48E4-9D1D-07A859196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8072DA-210B-43EC-8874-33E33AC278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926EB6-FC1C-4C5B-8ECD-C173C4CD0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65277F-BDC1-4D5C-84FC-4913F92A73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BCAA81-424B-4478-B405-90481FDBEE64}"/>
              </a:ext>
            </a:extLst>
          </p:cNvPr>
          <p:cNvSpPr>
            <a:spLocks noGrp="1"/>
          </p:cNvSpPr>
          <p:nvPr>
            <p:ph type="dt" sz="half" idx="10"/>
          </p:nvPr>
        </p:nvSpPr>
        <p:spPr/>
        <p:txBody>
          <a:bodyPr/>
          <a:lstStyle/>
          <a:p>
            <a:fld id="{8BA7E977-5B09-4256-9DDC-A6256F560590}" type="datetimeFigureOut">
              <a:rPr lang="en-US" smtClean="0"/>
              <a:t>7/7/2019</a:t>
            </a:fld>
            <a:endParaRPr lang="en-US"/>
          </a:p>
        </p:txBody>
      </p:sp>
      <p:sp>
        <p:nvSpPr>
          <p:cNvPr id="8" name="Footer Placeholder 7">
            <a:extLst>
              <a:ext uri="{FF2B5EF4-FFF2-40B4-BE49-F238E27FC236}">
                <a16:creationId xmlns:a16="http://schemas.microsoft.com/office/drawing/2014/main" id="{851FB04E-27A0-4032-A6F8-35C993CD69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3EB745-E356-4139-BE41-569B0317173A}"/>
              </a:ext>
            </a:extLst>
          </p:cNvPr>
          <p:cNvSpPr>
            <a:spLocks noGrp="1"/>
          </p:cNvSpPr>
          <p:nvPr>
            <p:ph type="sldNum" sz="quarter" idx="12"/>
          </p:nvPr>
        </p:nvSpPr>
        <p:spPr/>
        <p:txBody>
          <a:bodyPr/>
          <a:lstStyle/>
          <a:p>
            <a:fld id="{D210A6AB-673E-4E8D-B04A-48BDEE9C8D1B}" type="slidenum">
              <a:rPr lang="en-US" smtClean="0"/>
              <a:t>‹#›</a:t>
            </a:fld>
            <a:endParaRPr lang="en-US"/>
          </a:p>
        </p:txBody>
      </p:sp>
    </p:spTree>
    <p:extLst>
      <p:ext uri="{BB962C8B-B14F-4D97-AF65-F5344CB8AC3E}">
        <p14:creationId xmlns:p14="http://schemas.microsoft.com/office/powerpoint/2010/main" val="307289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AD58-7389-4F6C-A29F-AF32AEA8B0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F49FC-44D7-4FA6-9792-75ACA5923E45}"/>
              </a:ext>
            </a:extLst>
          </p:cNvPr>
          <p:cNvSpPr>
            <a:spLocks noGrp="1"/>
          </p:cNvSpPr>
          <p:nvPr>
            <p:ph type="dt" sz="half" idx="10"/>
          </p:nvPr>
        </p:nvSpPr>
        <p:spPr/>
        <p:txBody>
          <a:bodyPr/>
          <a:lstStyle/>
          <a:p>
            <a:fld id="{8BA7E977-5B09-4256-9DDC-A6256F560590}" type="datetimeFigureOut">
              <a:rPr lang="en-US" smtClean="0"/>
              <a:t>7/7/2019</a:t>
            </a:fld>
            <a:endParaRPr lang="en-US"/>
          </a:p>
        </p:txBody>
      </p:sp>
      <p:sp>
        <p:nvSpPr>
          <p:cNvPr id="4" name="Footer Placeholder 3">
            <a:extLst>
              <a:ext uri="{FF2B5EF4-FFF2-40B4-BE49-F238E27FC236}">
                <a16:creationId xmlns:a16="http://schemas.microsoft.com/office/drawing/2014/main" id="{184A2EDC-3D40-432A-A0F8-7BDB93DDF6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804220-ACC8-4320-9819-BDADDEC4B999}"/>
              </a:ext>
            </a:extLst>
          </p:cNvPr>
          <p:cNvSpPr>
            <a:spLocks noGrp="1"/>
          </p:cNvSpPr>
          <p:nvPr>
            <p:ph type="sldNum" sz="quarter" idx="12"/>
          </p:nvPr>
        </p:nvSpPr>
        <p:spPr/>
        <p:txBody>
          <a:bodyPr/>
          <a:lstStyle/>
          <a:p>
            <a:fld id="{D210A6AB-673E-4E8D-B04A-48BDEE9C8D1B}" type="slidenum">
              <a:rPr lang="en-US" smtClean="0"/>
              <a:t>‹#›</a:t>
            </a:fld>
            <a:endParaRPr lang="en-US"/>
          </a:p>
        </p:txBody>
      </p:sp>
    </p:spTree>
    <p:extLst>
      <p:ext uri="{BB962C8B-B14F-4D97-AF65-F5344CB8AC3E}">
        <p14:creationId xmlns:p14="http://schemas.microsoft.com/office/powerpoint/2010/main" val="194331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C05873-40B7-4E95-8E43-D55BFFA4D8F3}"/>
              </a:ext>
            </a:extLst>
          </p:cNvPr>
          <p:cNvSpPr>
            <a:spLocks noGrp="1"/>
          </p:cNvSpPr>
          <p:nvPr>
            <p:ph type="dt" sz="half" idx="10"/>
          </p:nvPr>
        </p:nvSpPr>
        <p:spPr/>
        <p:txBody>
          <a:bodyPr/>
          <a:lstStyle/>
          <a:p>
            <a:fld id="{8BA7E977-5B09-4256-9DDC-A6256F560590}" type="datetimeFigureOut">
              <a:rPr lang="en-US" smtClean="0"/>
              <a:t>7/7/2019</a:t>
            </a:fld>
            <a:endParaRPr lang="en-US"/>
          </a:p>
        </p:txBody>
      </p:sp>
      <p:sp>
        <p:nvSpPr>
          <p:cNvPr id="3" name="Footer Placeholder 2">
            <a:extLst>
              <a:ext uri="{FF2B5EF4-FFF2-40B4-BE49-F238E27FC236}">
                <a16:creationId xmlns:a16="http://schemas.microsoft.com/office/drawing/2014/main" id="{D9E86BED-3940-44D1-BD31-0FFAE122B6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2741C1-84FB-416B-A52C-3471B6759A7E}"/>
              </a:ext>
            </a:extLst>
          </p:cNvPr>
          <p:cNvSpPr>
            <a:spLocks noGrp="1"/>
          </p:cNvSpPr>
          <p:nvPr>
            <p:ph type="sldNum" sz="quarter" idx="12"/>
          </p:nvPr>
        </p:nvSpPr>
        <p:spPr/>
        <p:txBody>
          <a:bodyPr/>
          <a:lstStyle/>
          <a:p>
            <a:fld id="{D210A6AB-673E-4E8D-B04A-48BDEE9C8D1B}" type="slidenum">
              <a:rPr lang="en-US" smtClean="0"/>
              <a:t>‹#›</a:t>
            </a:fld>
            <a:endParaRPr lang="en-US"/>
          </a:p>
        </p:txBody>
      </p:sp>
    </p:spTree>
    <p:extLst>
      <p:ext uri="{BB962C8B-B14F-4D97-AF65-F5344CB8AC3E}">
        <p14:creationId xmlns:p14="http://schemas.microsoft.com/office/powerpoint/2010/main" val="54841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8776-E9B7-480A-8F30-AFFC9AC67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70F024-DD48-4789-BC4E-D5877ABA5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4740FB-7084-4B5F-8701-DA4F76DE6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98F80C-22C2-41F6-9457-AF484FEC4D75}"/>
              </a:ext>
            </a:extLst>
          </p:cNvPr>
          <p:cNvSpPr>
            <a:spLocks noGrp="1"/>
          </p:cNvSpPr>
          <p:nvPr>
            <p:ph type="dt" sz="half" idx="10"/>
          </p:nvPr>
        </p:nvSpPr>
        <p:spPr/>
        <p:txBody>
          <a:bodyPr/>
          <a:lstStyle/>
          <a:p>
            <a:fld id="{8BA7E977-5B09-4256-9DDC-A6256F560590}" type="datetimeFigureOut">
              <a:rPr lang="en-US" smtClean="0"/>
              <a:t>7/7/2019</a:t>
            </a:fld>
            <a:endParaRPr lang="en-US"/>
          </a:p>
        </p:txBody>
      </p:sp>
      <p:sp>
        <p:nvSpPr>
          <p:cNvPr id="6" name="Footer Placeholder 5">
            <a:extLst>
              <a:ext uri="{FF2B5EF4-FFF2-40B4-BE49-F238E27FC236}">
                <a16:creationId xmlns:a16="http://schemas.microsoft.com/office/drawing/2014/main" id="{CA88C93C-6999-4878-8612-7160EDEDD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885EF-7291-442C-AC21-B088F043AF7C}"/>
              </a:ext>
            </a:extLst>
          </p:cNvPr>
          <p:cNvSpPr>
            <a:spLocks noGrp="1"/>
          </p:cNvSpPr>
          <p:nvPr>
            <p:ph type="sldNum" sz="quarter" idx="12"/>
          </p:nvPr>
        </p:nvSpPr>
        <p:spPr/>
        <p:txBody>
          <a:bodyPr/>
          <a:lstStyle/>
          <a:p>
            <a:fld id="{D210A6AB-673E-4E8D-B04A-48BDEE9C8D1B}" type="slidenum">
              <a:rPr lang="en-US" smtClean="0"/>
              <a:t>‹#›</a:t>
            </a:fld>
            <a:endParaRPr lang="en-US"/>
          </a:p>
        </p:txBody>
      </p:sp>
    </p:spTree>
    <p:extLst>
      <p:ext uri="{BB962C8B-B14F-4D97-AF65-F5344CB8AC3E}">
        <p14:creationId xmlns:p14="http://schemas.microsoft.com/office/powerpoint/2010/main" val="205573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CAF7-4C82-4D99-9146-A819B3D31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5F3FC9-7CB8-4194-9761-89BA0CED6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C4E736-B509-4E11-AB85-1F754EF0A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9D26F1-BC92-4A32-AA9F-43370106D2A5}"/>
              </a:ext>
            </a:extLst>
          </p:cNvPr>
          <p:cNvSpPr>
            <a:spLocks noGrp="1"/>
          </p:cNvSpPr>
          <p:nvPr>
            <p:ph type="dt" sz="half" idx="10"/>
          </p:nvPr>
        </p:nvSpPr>
        <p:spPr/>
        <p:txBody>
          <a:bodyPr/>
          <a:lstStyle/>
          <a:p>
            <a:fld id="{8BA7E977-5B09-4256-9DDC-A6256F560590}" type="datetimeFigureOut">
              <a:rPr lang="en-US" smtClean="0"/>
              <a:t>7/7/2019</a:t>
            </a:fld>
            <a:endParaRPr lang="en-US"/>
          </a:p>
        </p:txBody>
      </p:sp>
      <p:sp>
        <p:nvSpPr>
          <p:cNvPr id="6" name="Footer Placeholder 5">
            <a:extLst>
              <a:ext uri="{FF2B5EF4-FFF2-40B4-BE49-F238E27FC236}">
                <a16:creationId xmlns:a16="http://schemas.microsoft.com/office/drawing/2014/main" id="{658C10F4-BC1C-448A-8BE0-A785DD2BC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5FF33-1BAE-43BD-84C3-4DE4BD0FE310}"/>
              </a:ext>
            </a:extLst>
          </p:cNvPr>
          <p:cNvSpPr>
            <a:spLocks noGrp="1"/>
          </p:cNvSpPr>
          <p:nvPr>
            <p:ph type="sldNum" sz="quarter" idx="12"/>
          </p:nvPr>
        </p:nvSpPr>
        <p:spPr/>
        <p:txBody>
          <a:bodyPr/>
          <a:lstStyle/>
          <a:p>
            <a:fld id="{D210A6AB-673E-4E8D-B04A-48BDEE9C8D1B}" type="slidenum">
              <a:rPr lang="en-US" smtClean="0"/>
              <a:t>‹#›</a:t>
            </a:fld>
            <a:endParaRPr lang="en-US"/>
          </a:p>
        </p:txBody>
      </p:sp>
    </p:spTree>
    <p:extLst>
      <p:ext uri="{BB962C8B-B14F-4D97-AF65-F5344CB8AC3E}">
        <p14:creationId xmlns:p14="http://schemas.microsoft.com/office/powerpoint/2010/main" val="3373455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820EC2-0E7B-47D7-9ABB-873756BE5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7B68E8-9118-49BA-AAF3-BE31358D1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ED31E-9684-4A5D-BE53-56B5E3403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7E977-5B09-4256-9DDC-A6256F560590}" type="datetimeFigureOut">
              <a:rPr lang="en-US" smtClean="0"/>
              <a:t>7/7/2019</a:t>
            </a:fld>
            <a:endParaRPr lang="en-US"/>
          </a:p>
        </p:txBody>
      </p:sp>
      <p:sp>
        <p:nvSpPr>
          <p:cNvPr id="5" name="Footer Placeholder 4">
            <a:extLst>
              <a:ext uri="{FF2B5EF4-FFF2-40B4-BE49-F238E27FC236}">
                <a16:creationId xmlns:a16="http://schemas.microsoft.com/office/drawing/2014/main" id="{CFB957D8-653E-4422-BD3A-943A8FE4C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AAE7A5-EDC2-418F-8749-A3EC9DBE9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0A6AB-673E-4E8D-B04A-48BDEE9C8D1B}" type="slidenum">
              <a:rPr lang="en-US" smtClean="0"/>
              <a:t>‹#›</a:t>
            </a:fld>
            <a:endParaRPr lang="en-US"/>
          </a:p>
        </p:txBody>
      </p:sp>
    </p:spTree>
    <p:extLst>
      <p:ext uri="{BB962C8B-B14F-4D97-AF65-F5344CB8AC3E}">
        <p14:creationId xmlns:p14="http://schemas.microsoft.com/office/powerpoint/2010/main" val="3917808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10" Type="http://schemas.microsoft.com/office/2007/relationships/hdphoto" Target="../media/hdphoto3.wdp"/><Relationship Id="rId4" Type="http://schemas.openxmlformats.org/officeDocument/2006/relationships/image" Target="../media/image8.jpe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16B5-A09D-4A33-A5DB-944F51500563}"/>
              </a:ext>
            </a:extLst>
          </p:cNvPr>
          <p:cNvSpPr>
            <a:spLocks noGrp="1"/>
          </p:cNvSpPr>
          <p:nvPr>
            <p:ph type="ctrTitle"/>
          </p:nvPr>
        </p:nvSpPr>
        <p:spPr/>
        <p:txBody>
          <a:bodyPr>
            <a:normAutofit fontScale="90000"/>
          </a:bodyPr>
          <a:lstStyle/>
          <a:p>
            <a:r>
              <a:rPr lang="en-US" b="1" dirty="0"/>
              <a:t>Capstone Project-Battle of The Neighborhoods</a:t>
            </a:r>
            <a:br>
              <a:rPr lang="en-US" b="1" dirty="0"/>
            </a:br>
            <a:endParaRPr lang="en-US" dirty="0"/>
          </a:p>
        </p:txBody>
      </p:sp>
      <p:sp>
        <p:nvSpPr>
          <p:cNvPr id="3" name="Subtitle 2">
            <a:extLst>
              <a:ext uri="{FF2B5EF4-FFF2-40B4-BE49-F238E27FC236}">
                <a16:creationId xmlns:a16="http://schemas.microsoft.com/office/drawing/2014/main" id="{AC14A953-FF40-4550-A8FB-38EE26669C47}"/>
              </a:ext>
            </a:extLst>
          </p:cNvPr>
          <p:cNvSpPr>
            <a:spLocks noGrp="1"/>
          </p:cNvSpPr>
          <p:nvPr>
            <p:ph type="subTitle" idx="1"/>
          </p:nvPr>
        </p:nvSpPr>
        <p:spPr/>
        <p:txBody>
          <a:bodyPr/>
          <a:lstStyle/>
          <a:p>
            <a:r>
              <a:rPr lang="en-US" dirty="0"/>
              <a:t>Marc-Henri Bleu-Laine</a:t>
            </a:r>
          </a:p>
          <a:p>
            <a:r>
              <a:rPr lang="en-US" dirty="0"/>
              <a:t>July 2019</a:t>
            </a:r>
          </a:p>
        </p:txBody>
      </p:sp>
    </p:spTree>
    <p:extLst>
      <p:ext uri="{BB962C8B-B14F-4D97-AF65-F5344CB8AC3E}">
        <p14:creationId xmlns:p14="http://schemas.microsoft.com/office/powerpoint/2010/main" val="20304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8EF3-12FD-4F24-ADAE-CF785D2CBDA5}"/>
              </a:ext>
            </a:extLst>
          </p:cNvPr>
          <p:cNvSpPr>
            <a:spLocks noGrp="1"/>
          </p:cNvSpPr>
          <p:nvPr>
            <p:ph type="title"/>
          </p:nvPr>
        </p:nvSpPr>
        <p:spPr>
          <a:xfrm>
            <a:off x="144780" y="174468"/>
            <a:ext cx="10515600" cy="1042392"/>
          </a:xfrm>
        </p:spPr>
        <p:txBody>
          <a:bodyPr/>
          <a:lstStyle/>
          <a:p>
            <a:r>
              <a:rPr lang="en-US" b="1" dirty="0"/>
              <a:t>Background</a:t>
            </a:r>
          </a:p>
        </p:txBody>
      </p:sp>
      <p:pic>
        <p:nvPicPr>
          <p:cNvPr id="1026" name="Picture 2" descr="Image result for atlanta">
            <a:extLst>
              <a:ext uri="{FF2B5EF4-FFF2-40B4-BE49-F238E27FC236}">
                <a16:creationId xmlns:a16="http://schemas.microsoft.com/office/drawing/2014/main" id="{11157640-FFAB-4F1E-935C-FB6259F4F0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611880"/>
            <a:ext cx="12192000" cy="3246120"/>
          </a:xfrm>
          <a:prstGeom prst="flowChartPunchedCard">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A5D1363-B59B-471D-996F-0F83AD30A832}"/>
              </a:ext>
            </a:extLst>
          </p:cNvPr>
          <p:cNvSpPr txBox="1">
            <a:spLocks/>
          </p:cNvSpPr>
          <p:nvPr/>
        </p:nvSpPr>
        <p:spPr>
          <a:xfrm>
            <a:off x="144780" y="1112520"/>
            <a:ext cx="5951220" cy="2499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Opening an African restaurant in the city of Atlanta is a though problem for business owners</a:t>
            </a:r>
          </a:p>
          <a:p>
            <a:pPr marL="457200" indent="-457200">
              <a:buFont typeface="Arial" panose="020B0604020202020204" pitchFamily="34" charset="0"/>
              <a:buChar char="•"/>
            </a:pPr>
            <a:r>
              <a:rPr lang="en-US" sz="1800" dirty="0"/>
              <a:t>Which location is best?</a:t>
            </a:r>
          </a:p>
          <a:p>
            <a:pPr marL="457200" indent="-457200">
              <a:buFont typeface="Arial" panose="020B0604020202020204" pitchFamily="34" charset="0"/>
              <a:buChar char="•"/>
            </a:pPr>
            <a:r>
              <a:rPr lang="en-US" sz="1800" dirty="0"/>
              <a:t>Where is the competition?</a:t>
            </a:r>
          </a:p>
          <a:p>
            <a:pPr marL="457200" indent="-457200">
              <a:buFont typeface="Arial" panose="020B0604020202020204" pitchFamily="34" charset="0"/>
              <a:buChar char="•"/>
            </a:pPr>
            <a:r>
              <a:rPr lang="en-US" sz="1800" dirty="0"/>
              <a:t>Is the location safe?</a:t>
            </a:r>
          </a:p>
          <a:p>
            <a:pPr marL="457200" indent="-457200">
              <a:buFont typeface="Arial" panose="020B0604020202020204" pitchFamily="34" charset="0"/>
              <a:buChar char="•"/>
            </a:pPr>
            <a:r>
              <a:rPr lang="en-US" sz="1800" dirty="0"/>
              <a:t>Is it expensive to rent?</a:t>
            </a:r>
          </a:p>
        </p:txBody>
      </p:sp>
      <p:sp>
        <p:nvSpPr>
          <p:cNvPr id="9" name="Title 1">
            <a:extLst>
              <a:ext uri="{FF2B5EF4-FFF2-40B4-BE49-F238E27FC236}">
                <a16:creationId xmlns:a16="http://schemas.microsoft.com/office/drawing/2014/main" id="{16FC9495-F9CC-4C70-A7D0-14F9820E5942}"/>
              </a:ext>
            </a:extLst>
          </p:cNvPr>
          <p:cNvSpPr txBox="1">
            <a:spLocks/>
          </p:cNvSpPr>
          <p:nvPr/>
        </p:nvSpPr>
        <p:spPr>
          <a:xfrm>
            <a:off x="6168390" y="1112519"/>
            <a:ext cx="5951220" cy="2499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US" sz="2000" dirty="0"/>
              <a:t>Taking into consideration all these parameters and more adds complexity </a:t>
            </a:r>
          </a:p>
          <a:p>
            <a:pPr marL="457200" indent="-457200">
              <a:buFont typeface="Arial" panose="020B0604020202020204" pitchFamily="34" charset="0"/>
              <a:buChar char="•"/>
            </a:pPr>
            <a:r>
              <a:rPr lang="en-US" sz="2000" dirty="0"/>
              <a:t>Solving this problem can lead to more people opening their restaurants</a:t>
            </a:r>
          </a:p>
          <a:p>
            <a:pPr marL="914400" lvl="1" indent="-457200">
              <a:buFont typeface="Arial" panose="020B0604020202020204" pitchFamily="34" charset="0"/>
              <a:buChar char="•"/>
            </a:pPr>
            <a:r>
              <a:rPr lang="en-US" dirty="0">
                <a:latin typeface="+mj-lt"/>
              </a:rPr>
              <a:t>Spreading of the overall African Culture</a:t>
            </a:r>
          </a:p>
          <a:p>
            <a:pPr marL="914400" lvl="1" indent="-457200">
              <a:buFont typeface="Arial" panose="020B0604020202020204" pitchFamily="34" charset="0"/>
              <a:buChar char="•"/>
            </a:pPr>
            <a:r>
              <a:rPr lang="en-US" dirty="0">
                <a:latin typeface="+mj-lt"/>
              </a:rPr>
              <a:t>Potential large market due to small competition (limited number of African restaurants)</a:t>
            </a:r>
          </a:p>
        </p:txBody>
      </p:sp>
      <p:pic>
        <p:nvPicPr>
          <p:cNvPr id="1028" name="Picture 4" descr="Related image">
            <a:extLst>
              <a:ext uri="{FF2B5EF4-FFF2-40B4-BE49-F238E27FC236}">
                <a16:creationId xmlns:a16="http://schemas.microsoft.com/office/drawing/2014/main" id="{2F2CED8B-C4A6-4800-8551-48E5E8254F0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53" b="89020" l="4061" r="94924">
                        <a14:foregroundMark x1="69543" y1="11765" x2="16751" y2="14118"/>
                        <a14:foregroundMark x1="16751" y1="14118" x2="8629" y2="32157"/>
                        <a14:foregroundMark x1="15228" y1="7059" x2="34518" y2="3137"/>
                        <a14:foregroundMark x1="90355" y1="39608" x2="94416" y2="37255"/>
                        <a14:foregroundMark x1="95939" y1="69412" x2="90863" y2="77255"/>
                        <a14:foregroundMark x1="58376" y1="83529" x2="58376" y2="89020"/>
                        <a14:foregroundMark x1="4061" y1="31373" x2="4569" y2="30980"/>
                        <a14:backgroundMark x1="13706" y1="66667" x2="22843" y2="78431"/>
                      </a14:backgroundRemoval>
                    </a14:imgEffect>
                  </a14:imgLayer>
                </a14:imgProps>
              </a:ext>
              <a:ext uri="{28A0092B-C50C-407E-A947-70E740481C1C}">
                <a14:useLocalDpi xmlns:a14="http://schemas.microsoft.com/office/drawing/2010/main" val="0"/>
              </a:ext>
            </a:extLst>
          </a:blip>
          <a:srcRect b="7497"/>
          <a:stretch/>
        </p:blipFill>
        <p:spPr bwMode="auto">
          <a:xfrm>
            <a:off x="4836941" y="3808912"/>
            <a:ext cx="2359725" cy="3042234"/>
          </a:xfrm>
          <a:prstGeom prst="rect">
            <a:avLst/>
          </a:prstGeom>
          <a:noFill/>
          <a:effectLst>
            <a:outerShdw blurRad="50800" dist="762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73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mage result for low Crime">
            <a:extLst>
              <a:ext uri="{FF2B5EF4-FFF2-40B4-BE49-F238E27FC236}">
                <a16:creationId xmlns:a16="http://schemas.microsoft.com/office/drawing/2014/main" id="{0359CD95-2478-4FDF-985F-805DDABD0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1307" y="3981146"/>
            <a:ext cx="2702386" cy="27023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308EF3-12FD-4F24-ADAE-CF785D2CBDA5}"/>
              </a:ext>
            </a:extLst>
          </p:cNvPr>
          <p:cNvSpPr>
            <a:spLocks noGrp="1"/>
          </p:cNvSpPr>
          <p:nvPr>
            <p:ph type="title"/>
          </p:nvPr>
        </p:nvSpPr>
        <p:spPr>
          <a:xfrm>
            <a:off x="144780" y="174468"/>
            <a:ext cx="10515600" cy="1042392"/>
          </a:xfrm>
        </p:spPr>
        <p:txBody>
          <a:bodyPr/>
          <a:lstStyle/>
          <a:p>
            <a:r>
              <a:rPr lang="en-US" b="1" dirty="0"/>
              <a:t>Problem Statement</a:t>
            </a:r>
          </a:p>
        </p:txBody>
      </p:sp>
      <p:sp>
        <p:nvSpPr>
          <p:cNvPr id="8" name="Title 1">
            <a:extLst>
              <a:ext uri="{FF2B5EF4-FFF2-40B4-BE49-F238E27FC236}">
                <a16:creationId xmlns:a16="http://schemas.microsoft.com/office/drawing/2014/main" id="{FA5D1363-B59B-471D-996F-0F83AD30A832}"/>
              </a:ext>
            </a:extLst>
          </p:cNvPr>
          <p:cNvSpPr txBox="1">
            <a:spLocks/>
          </p:cNvSpPr>
          <p:nvPr/>
        </p:nvSpPr>
        <p:spPr>
          <a:xfrm>
            <a:off x="1281118" y="1659995"/>
            <a:ext cx="9629764" cy="1042391"/>
          </a:xfrm>
          <a:prstGeom prst="rect">
            <a:avLst/>
          </a:prstGeom>
          <a:solidFill>
            <a:srgbClr val="2028D2">
              <a:alpha val="40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Determining the optimal location to open an African restaurant in Atlanta, GA</a:t>
            </a:r>
          </a:p>
        </p:txBody>
      </p:sp>
      <p:sp>
        <p:nvSpPr>
          <p:cNvPr id="4" name="Title 1">
            <a:extLst>
              <a:ext uri="{FF2B5EF4-FFF2-40B4-BE49-F238E27FC236}">
                <a16:creationId xmlns:a16="http://schemas.microsoft.com/office/drawing/2014/main" id="{177C20FD-19EF-4356-BB80-883D27574EF3}"/>
              </a:ext>
            </a:extLst>
          </p:cNvPr>
          <p:cNvSpPr txBox="1">
            <a:spLocks/>
          </p:cNvSpPr>
          <p:nvPr/>
        </p:nvSpPr>
        <p:spPr>
          <a:xfrm>
            <a:off x="162045" y="3051980"/>
            <a:ext cx="6553261" cy="24993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For this project the optimal location is defined as:</a:t>
            </a:r>
          </a:p>
          <a:p>
            <a:pPr marL="342900" indent="-342900">
              <a:buFont typeface="Arial" panose="020B0604020202020204" pitchFamily="34" charset="0"/>
              <a:buChar char="•"/>
            </a:pPr>
            <a:r>
              <a:rPr lang="en-US" sz="2100" dirty="0"/>
              <a:t>Top places of the neighborhood are restaurants</a:t>
            </a:r>
          </a:p>
          <a:p>
            <a:pPr marL="342900" indent="-342900">
              <a:buFont typeface="Arial" panose="020B0604020202020204" pitchFamily="34" charset="0"/>
              <a:buChar char="•"/>
            </a:pPr>
            <a:r>
              <a:rPr lang="en-US" sz="2100" dirty="0"/>
              <a:t>No direct competition with other African restaurants</a:t>
            </a:r>
          </a:p>
          <a:p>
            <a:pPr marL="342900" indent="-342900">
              <a:buFont typeface="Arial" panose="020B0604020202020204" pitchFamily="34" charset="0"/>
              <a:buChar char="•"/>
            </a:pPr>
            <a:r>
              <a:rPr lang="en-US" sz="2100" dirty="0"/>
              <a:t>Low crime rate </a:t>
            </a:r>
          </a:p>
          <a:p>
            <a:pPr marL="342900" indent="-342900">
              <a:buFont typeface="Arial" panose="020B0604020202020204" pitchFamily="34" charset="0"/>
              <a:buChar char="•"/>
            </a:pPr>
            <a:r>
              <a:rPr lang="en-US" sz="2100" dirty="0"/>
              <a:t>Cheap rent </a:t>
            </a:r>
          </a:p>
        </p:txBody>
      </p:sp>
      <p:pic>
        <p:nvPicPr>
          <p:cNvPr id="2052" name="Picture 4" descr="Image result for african  restaurants">
            <a:extLst>
              <a:ext uri="{FF2B5EF4-FFF2-40B4-BE49-F238E27FC236}">
                <a16:creationId xmlns:a16="http://schemas.microsoft.com/office/drawing/2014/main" id="{E93084B5-8658-498F-8F41-A42FF7796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965" y="2973256"/>
            <a:ext cx="3654297" cy="244034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0" name="Picture 2" descr="Image result for rent">
            <a:extLst>
              <a:ext uri="{FF2B5EF4-FFF2-40B4-BE49-F238E27FC236}">
                <a16:creationId xmlns:a16="http://schemas.microsoft.com/office/drawing/2014/main" id="{C36FC4DE-CF51-4EDF-87C2-6CF245F2F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5755" y="2973256"/>
            <a:ext cx="2555591" cy="14384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4" descr="Related image">
            <a:extLst>
              <a:ext uri="{FF2B5EF4-FFF2-40B4-BE49-F238E27FC236}">
                <a16:creationId xmlns:a16="http://schemas.microsoft.com/office/drawing/2014/main" id="{8D853EA9-0AEF-4FD9-897E-CA21068FFE2B}"/>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2353" b="89020" l="4061" r="94924">
                        <a14:foregroundMark x1="69543" y1="11765" x2="16751" y2="14118"/>
                        <a14:foregroundMark x1="16751" y1="14118" x2="8629" y2="32157"/>
                        <a14:foregroundMark x1="15228" y1="7059" x2="34518" y2="3137"/>
                        <a14:foregroundMark x1="90355" y1="39608" x2="94416" y2="37255"/>
                        <a14:foregroundMark x1="95939" y1="69412" x2="90863" y2="77255"/>
                        <a14:foregroundMark x1="58376" y1="83529" x2="58376" y2="89020"/>
                        <a14:foregroundMark x1="4061" y1="31373" x2="4569" y2="30980"/>
                        <a14:backgroundMark x1="13706" y1="66667" x2="22843" y2="78431"/>
                      </a14:backgroundRemoval>
                    </a14:imgEffect>
                  </a14:imgLayer>
                </a14:imgProps>
              </a:ext>
              <a:ext uri="{28A0092B-C50C-407E-A947-70E740481C1C}">
                <a14:useLocalDpi xmlns:a14="http://schemas.microsoft.com/office/drawing/2010/main" val="0"/>
              </a:ext>
            </a:extLst>
          </a:blip>
          <a:srcRect b="7497"/>
          <a:stretch/>
        </p:blipFill>
        <p:spPr bwMode="auto">
          <a:xfrm>
            <a:off x="5982783" y="4593819"/>
            <a:ext cx="1821738" cy="218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46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9507C5D0-CF04-4D56-B902-1DF3CB988A9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17741" y="637212"/>
            <a:ext cx="2756908" cy="2756908"/>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0E4FAF92-9EC2-4AC8-BEDE-3B1B26B06DE6}"/>
              </a:ext>
            </a:extLst>
          </p:cNvPr>
          <p:cNvSpPr/>
          <p:nvPr/>
        </p:nvSpPr>
        <p:spPr>
          <a:xfrm>
            <a:off x="10231298" y="410146"/>
            <a:ext cx="1758933" cy="436566"/>
          </a:xfrm>
          <a:prstGeom prst="rect">
            <a:avLst/>
          </a:prstGeom>
          <a:solidFill>
            <a:srgbClr val="EDEDED">
              <a:alpha val="34902"/>
            </a:srgb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solidFill>
                <a:schemeClr val="bg1"/>
              </a:solidFill>
            </a:endParaRPr>
          </a:p>
        </p:txBody>
      </p:sp>
      <p:sp>
        <p:nvSpPr>
          <p:cNvPr id="2" name="Title 1">
            <a:extLst>
              <a:ext uri="{FF2B5EF4-FFF2-40B4-BE49-F238E27FC236}">
                <a16:creationId xmlns:a16="http://schemas.microsoft.com/office/drawing/2014/main" id="{C9308EF3-12FD-4F24-ADAE-CF785D2CBDA5}"/>
              </a:ext>
            </a:extLst>
          </p:cNvPr>
          <p:cNvSpPr>
            <a:spLocks noGrp="1"/>
          </p:cNvSpPr>
          <p:nvPr>
            <p:ph type="title"/>
          </p:nvPr>
        </p:nvSpPr>
        <p:spPr>
          <a:xfrm>
            <a:off x="144780" y="174468"/>
            <a:ext cx="10515600" cy="1042392"/>
          </a:xfrm>
        </p:spPr>
        <p:txBody>
          <a:bodyPr/>
          <a:lstStyle/>
          <a:p>
            <a:r>
              <a:rPr lang="en-US" b="1" dirty="0"/>
              <a:t>Data Description &amp; Methodology</a:t>
            </a:r>
          </a:p>
        </p:txBody>
      </p:sp>
      <p:pic>
        <p:nvPicPr>
          <p:cNvPr id="2050" name="Picture 2" descr="Image result for foursquare">
            <a:extLst>
              <a:ext uri="{FF2B5EF4-FFF2-40B4-BE49-F238E27FC236}">
                <a16:creationId xmlns:a16="http://schemas.microsoft.com/office/drawing/2014/main" id="{958ABD97-E101-47AA-AE84-B8CDB2126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82" y="4842480"/>
            <a:ext cx="1500966" cy="1125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5ED99A21-3D01-40D2-B715-B6EB4E9A9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282" y="2571941"/>
            <a:ext cx="1484489" cy="14799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zillow">
            <a:extLst>
              <a:ext uri="{FF2B5EF4-FFF2-40B4-BE49-F238E27FC236}">
                <a16:creationId xmlns:a16="http://schemas.microsoft.com/office/drawing/2014/main" id="{AB67DEFA-D553-4022-8660-9367FB6814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282" y="1469293"/>
            <a:ext cx="2308070" cy="58362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1C275B82-7FF9-4CCF-A846-D5140C3FFBE2}"/>
              </a:ext>
            </a:extLst>
          </p:cNvPr>
          <p:cNvSpPr txBox="1">
            <a:spLocks/>
          </p:cNvSpPr>
          <p:nvPr/>
        </p:nvSpPr>
        <p:spPr>
          <a:xfrm>
            <a:off x="466287" y="5828904"/>
            <a:ext cx="4819690" cy="1042392"/>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Foursquare</a:t>
            </a:r>
          </a:p>
          <a:p>
            <a:pPr marL="457200" indent="-457200">
              <a:buFont typeface="Arial" panose="020B0604020202020204" pitchFamily="34" charset="0"/>
              <a:buChar char="•"/>
            </a:pPr>
            <a:r>
              <a:rPr lang="en-US" sz="2400" dirty="0"/>
              <a:t>Provides venues in all neighborhoods (using combined neighborhoods from the two other datasets)</a:t>
            </a:r>
          </a:p>
          <a:p>
            <a:pPr marL="457200" indent="-457200">
              <a:buFont typeface="Arial" panose="020B0604020202020204" pitchFamily="34" charset="0"/>
              <a:buChar char="•"/>
            </a:pPr>
            <a:r>
              <a:rPr lang="en-US" sz="2400" dirty="0"/>
              <a:t>Other features are names, coordinates, and categories</a:t>
            </a:r>
          </a:p>
        </p:txBody>
      </p:sp>
      <p:sp>
        <p:nvSpPr>
          <p:cNvPr id="11" name="Title 1">
            <a:extLst>
              <a:ext uri="{FF2B5EF4-FFF2-40B4-BE49-F238E27FC236}">
                <a16:creationId xmlns:a16="http://schemas.microsoft.com/office/drawing/2014/main" id="{89AAFCAA-2711-4881-BEE3-7989AEAA2059}"/>
              </a:ext>
            </a:extLst>
          </p:cNvPr>
          <p:cNvSpPr txBox="1">
            <a:spLocks/>
          </p:cNvSpPr>
          <p:nvPr/>
        </p:nvSpPr>
        <p:spPr>
          <a:xfrm>
            <a:off x="672349" y="1846532"/>
            <a:ext cx="3148329" cy="820954"/>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Zillow</a:t>
            </a:r>
          </a:p>
          <a:p>
            <a:pPr marL="457200" indent="-457200">
              <a:buFont typeface="Arial" panose="020B0604020202020204" pitchFamily="34" charset="0"/>
              <a:buChar char="•"/>
            </a:pPr>
            <a:r>
              <a:rPr lang="en-US" sz="2400" dirty="0"/>
              <a:t>Provides rent of different neighborhoods for year 2019</a:t>
            </a:r>
          </a:p>
        </p:txBody>
      </p:sp>
      <p:sp>
        <p:nvSpPr>
          <p:cNvPr id="12" name="Title 1">
            <a:extLst>
              <a:ext uri="{FF2B5EF4-FFF2-40B4-BE49-F238E27FC236}">
                <a16:creationId xmlns:a16="http://schemas.microsoft.com/office/drawing/2014/main" id="{00ACF034-66E1-457D-9BB3-173C787EBF0D}"/>
              </a:ext>
            </a:extLst>
          </p:cNvPr>
          <p:cNvSpPr txBox="1">
            <a:spLocks/>
          </p:cNvSpPr>
          <p:nvPr/>
        </p:nvSpPr>
        <p:spPr>
          <a:xfrm>
            <a:off x="466287" y="4001268"/>
            <a:ext cx="3204192" cy="820954"/>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APD COBRA Dataset</a:t>
            </a:r>
          </a:p>
          <a:p>
            <a:pPr marL="457200" indent="-457200">
              <a:buFont typeface="Arial" panose="020B0604020202020204" pitchFamily="34" charset="0"/>
              <a:buChar char="•"/>
            </a:pPr>
            <a:r>
              <a:rPr lang="en-US" sz="2400" dirty="0"/>
              <a:t>Provides 2019 crime counts and types in the city of Atlanta for a given neighborhood</a:t>
            </a:r>
          </a:p>
        </p:txBody>
      </p:sp>
      <p:cxnSp>
        <p:nvCxnSpPr>
          <p:cNvPr id="6" name="Straight Arrow Connector 5">
            <a:extLst>
              <a:ext uri="{FF2B5EF4-FFF2-40B4-BE49-F238E27FC236}">
                <a16:creationId xmlns:a16="http://schemas.microsoft.com/office/drawing/2014/main" id="{3F9F22BA-54C7-4D21-8A5F-66B6F3069F57}"/>
              </a:ext>
            </a:extLst>
          </p:cNvPr>
          <p:cNvCxnSpPr>
            <a:cxnSpLocks/>
            <a:stCxn id="1030" idx="2"/>
            <a:endCxn id="27" idx="0"/>
          </p:cNvCxnSpPr>
          <p:nvPr/>
        </p:nvCxnSpPr>
        <p:spPr>
          <a:xfrm>
            <a:off x="8296195" y="3394120"/>
            <a:ext cx="9356" cy="3863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313E170B-9E5E-4126-BF00-AC57432DDA8D}"/>
              </a:ext>
            </a:extLst>
          </p:cNvPr>
          <p:cNvCxnSpPr>
            <a:cxnSpLocks/>
          </p:cNvCxnSpPr>
          <p:nvPr/>
        </p:nvCxnSpPr>
        <p:spPr>
          <a:xfrm>
            <a:off x="2700352" y="1846532"/>
            <a:ext cx="1161095"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8BCFD56A-72F0-4160-A1EF-C48F1312B044}"/>
              </a:ext>
            </a:extLst>
          </p:cNvPr>
          <p:cNvCxnSpPr>
            <a:cxnSpLocks/>
          </p:cNvCxnSpPr>
          <p:nvPr/>
        </p:nvCxnSpPr>
        <p:spPr>
          <a:xfrm>
            <a:off x="2700352" y="3681327"/>
            <a:ext cx="1161095"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22204A26-BE4A-4034-ADCD-0CE8096E6998}"/>
              </a:ext>
            </a:extLst>
          </p:cNvPr>
          <p:cNvCxnSpPr>
            <a:cxnSpLocks/>
          </p:cNvCxnSpPr>
          <p:nvPr/>
        </p:nvCxnSpPr>
        <p:spPr>
          <a:xfrm>
            <a:off x="3861447" y="1846532"/>
            <a:ext cx="0" cy="1221788"/>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BACC155E-369B-4686-9755-5E3EF5330B01}"/>
              </a:ext>
            </a:extLst>
          </p:cNvPr>
          <p:cNvCxnSpPr>
            <a:cxnSpLocks/>
          </p:cNvCxnSpPr>
          <p:nvPr/>
        </p:nvCxnSpPr>
        <p:spPr>
          <a:xfrm>
            <a:off x="3861447" y="3069118"/>
            <a:ext cx="0" cy="122178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CF878F4B-8DC8-4493-8425-6BA249E6EC84}"/>
              </a:ext>
            </a:extLst>
          </p:cNvPr>
          <p:cNvCxnSpPr>
            <a:cxnSpLocks/>
          </p:cNvCxnSpPr>
          <p:nvPr/>
        </p:nvCxnSpPr>
        <p:spPr>
          <a:xfrm rot="10800000" flipH="1">
            <a:off x="10328856" y="659008"/>
            <a:ext cx="413421"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6" name="Title 1">
            <a:extLst>
              <a:ext uri="{FF2B5EF4-FFF2-40B4-BE49-F238E27FC236}">
                <a16:creationId xmlns:a16="http://schemas.microsoft.com/office/drawing/2014/main" id="{9342296E-5751-40A2-A9CE-F4A004068D00}"/>
              </a:ext>
            </a:extLst>
          </p:cNvPr>
          <p:cNvSpPr txBox="1">
            <a:spLocks/>
          </p:cNvSpPr>
          <p:nvPr/>
        </p:nvSpPr>
        <p:spPr>
          <a:xfrm>
            <a:off x="10806025" y="509939"/>
            <a:ext cx="1241195" cy="33677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dataflow</a:t>
            </a:r>
          </a:p>
        </p:txBody>
      </p:sp>
      <p:cxnSp>
        <p:nvCxnSpPr>
          <p:cNvPr id="29" name="Straight Connector 28">
            <a:extLst>
              <a:ext uri="{FF2B5EF4-FFF2-40B4-BE49-F238E27FC236}">
                <a16:creationId xmlns:a16="http://schemas.microsoft.com/office/drawing/2014/main" id="{3A45ABB5-8705-4804-A236-FAEF5AEDF417}"/>
              </a:ext>
            </a:extLst>
          </p:cNvPr>
          <p:cNvCxnSpPr>
            <a:cxnSpLocks/>
          </p:cNvCxnSpPr>
          <p:nvPr/>
        </p:nvCxnSpPr>
        <p:spPr>
          <a:xfrm>
            <a:off x="2700352" y="5453374"/>
            <a:ext cx="1161095"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8B1A73F9-B6AB-4253-9A06-8F1ECA9F64D4}"/>
              </a:ext>
            </a:extLst>
          </p:cNvPr>
          <p:cNvCxnSpPr>
            <a:cxnSpLocks/>
          </p:cNvCxnSpPr>
          <p:nvPr/>
        </p:nvCxnSpPr>
        <p:spPr>
          <a:xfrm>
            <a:off x="3861447" y="4231586"/>
            <a:ext cx="0" cy="1221788"/>
          </a:xfrm>
          <a:prstGeom prst="line">
            <a:avLst/>
          </a:prstGeom>
        </p:spPr>
        <p:style>
          <a:lnRef idx="3">
            <a:schemeClr val="dk1"/>
          </a:lnRef>
          <a:fillRef idx="0">
            <a:schemeClr val="dk1"/>
          </a:fillRef>
          <a:effectRef idx="2">
            <a:schemeClr val="dk1"/>
          </a:effectRef>
          <a:fontRef idx="minor">
            <a:schemeClr val="tx1"/>
          </a:fontRef>
        </p:style>
      </p:cxnSp>
      <p:sp>
        <p:nvSpPr>
          <p:cNvPr id="25" name="Flowchart: Magnetic Disk 24">
            <a:extLst>
              <a:ext uri="{FF2B5EF4-FFF2-40B4-BE49-F238E27FC236}">
                <a16:creationId xmlns:a16="http://schemas.microsoft.com/office/drawing/2014/main" id="{0F627F2A-2D64-4C5C-AD05-349DF2D5412F}"/>
              </a:ext>
            </a:extLst>
          </p:cNvPr>
          <p:cNvSpPr/>
          <p:nvPr/>
        </p:nvSpPr>
        <p:spPr>
          <a:xfrm>
            <a:off x="4661086" y="3429000"/>
            <a:ext cx="1745080" cy="504653"/>
          </a:xfrm>
          <a:prstGeom prst="flowChartMagneticDisk">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n>
                  <a:solidFill>
                    <a:sysClr val="windowText" lastClr="000000"/>
                  </a:solidFill>
                </a:ln>
                <a:solidFill>
                  <a:sysClr val="windowText" lastClr="000000"/>
                </a:solidFill>
              </a:rPr>
              <a:t>Final Dataset</a:t>
            </a:r>
          </a:p>
        </p:txBody>
      </p:sp>
      <p:sp>
        <p:nvSpPr>
          <p:cNvPr id="27" name="Rectangle 26">
            <a:extLst>
              <a:ext uri="{FF2B5EF4-FFF2-40B4-BE49-F238E27FC236}">
                <a16:creationId xmlns:a16="http://schemas.microsoft.com/office/drawing/2014/main" id="{C4583633-4460-4A25-860B-C2459B89DB4B}"/>
              </a:ext>
            </a:extLst>
          </p:cNvPr>
          <p:cNvSpPr/>
          <p:nvPr/>
        </p:nvSpPr>
        <p:spPr>
          <a:xfrm>
            <a:off x="6927102" y="3780500"/>
            <a:ext cx="2756898" cy="7769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ysClr val="windowText" lastClr="000000"/>
                </a:solidFill>
              </a:rPr>
              <a:t>TOPSIS</a:t>
            </a:r>
          </a:p>
        </p:txBody>
      </p:sp>
      <p:pic>
        <p:nvPicPr>
          <p:cNvPr id="1036" name="Picture 12" descr="Image result for 3d map of atlanta">
            <a:extLst>
              <a:ext uri="{FF2B5EF4-FFF2-40B4-BE49-F238E27FC236}">
                <a16:creationId xmlns:a16="http://schemas.microsoft.com/office/drawing/2014/main" id="{F981E98B-9817-4AA2-8CEA-D9D5CC9B24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9080" y="5058158"/>
            <a:ext cx="3452941" cy="15414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map with pin">
            <a:extLst>
              <a:ext uri="{FF2B5EF4-FFF2-40B4-BE49-F238E27FC236}">
                <a16:creationId xmlns:a16="http://schemas.microsoft.com/office/drawing/2014/main" id="{29C0400A-5A0A-4849-B446-BECEBDF14C83}"/>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54512" y="5405342"/>
            <a:ext cx="802358" cy="802358"/>
          </a:xfrm>
          <a:prstGeom prst="rect">
            <a:avLst/>
          </a:prstGeom>
          <a:noFill/>
          <a:extLst>
            <a:ext uri="{909E8E84-426E-40DD-AFC4-6F175D3DCCD1}">
              <a14:hiddenFill xmlns:a14="http://schemas.microsoft.com/office/drawing/2010/main">
                <a:solidFill>
                  <a:srgbClr val="FFFFFF"/>
                </a:solidFill>
              </a14:hiddenFill>
            </a:ext>
          </a:extLst>
        </p:spPr>
      </p:pic>
      <p:cxnSp>
        <p:nvCxnSpPr>
          <p:cNvPr id="2048" name="Connector: Elbow 2047">
            <a:extLst>
              <a:ext uri="{FF2B5EF4-FFF2-40B4-BE49-F238E27FC236}">
                <a16:creationId xmlns:a16="http://schemas.microsoft.com/office/drawing/2014/main" id="{7135F593-CEF9-462F-8397-0CA5F0535A40}"/>
              </a:ext>
            </a:extLst>
          </p:cNvPr>
          <p:cNvCxnSpPr>
            <a:stCxn id="25" idx="1"/>
            <a:endCxn id="1030" idx="1"/>
          </p:cNvCxnSpPr>
          <p:nvPr/>
        </p:nvCxnSpPr>
        <p:spPr>
          <a:xfrm rot="5400000" flipH="1" flipV="1">
            <a:off x="5519016" y="2030276"/>
            <a:ext cx="1413334" cy="138411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ECCB6817-2210-4821-B2E3-6CCF618D1AEE}"/>
              </a:ext>
            </a:extLst>
          </p:cNvPr>
          <p:cNvCxnSpPr>
            <a:cxnSpLocks/>
            <a:stCxn id="27" idx="2"/>
            <a:endCxn id="1036" idx="0"/>
          </p:cNvCxnSpPr>
          <p:nvPr/>
        </p:nvCxnSpPr>
        <p:spPr>
          <a:xfrm>
            <a:off x="8305551" y="4557427"/>
            <a:ext cx="0" cy="5007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itle 1">
            <a:extLst>
              <a:ext uri="{FF2B5EF4-FFF2-40B4-BE49-F238E27FC236}">
                <a16:creationId xmlns:a16="http://schemas.microsoft.com/office/drawing/2014/main" id="{25CFCBA3-B31E-4DF7-8C81-2B5B1F9F7E39}"/>
              </a:ext>
            </a:extLst>
          </p:cNvPr>
          <p:cNvSpPr txBox="1">
            <a:spLocks/>
          </p:cNvSpPr>
          <p:nvPr/>
        </p:nvSpPr>
        <p:spPr>
          <a:xfrm>
            <a:off x="9543415" y="1570245"/>
            <a:ext cx="1947155" cy="820954"/>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K-Means Algorithm</a:t>
            </a:r>
          </a:p>
          <a:p>
            <a:pPr marL="342900" indent="-342900">
              <a:buFont typeface="Arial" panose="020B0604020202020204" pitchFamily="34" charset="0"/>
              <a:buChar char="•"/>
            </a:pPr>
            <a:r>
              <a:rPr lang="en-US" sz="2400" dirty="0"/>
              <a:t>Creates clusters of neighborhoods</a:t>
            </a:r>
          </a:p>
        </p:txBody>
      </p:sp>
      <p:sp>
        <p:nvSpPr>
          <p:cNvPr id="55" name="Title 1">
            <a:extLst>
              <a:ext uri="{FF2B5EF4-FFF2-40B4-BE49-F238E27FC236}">
                <a16:creationId xmlns:a16="http://schemas.microsoft.com/office/drawing/2014/main" id="{987DBD74-F815-4830-B6EC-135EA15DCF14}"/>
              </a:ext>
            </a:extLst>
          </p:cNvPr>
          <p:cNvSpPr txBox="1">
            <a:spLocks/>
          </p:cNvSpPr>
          <p:nvPr/>
        </p:nvSpPr>
        <p:spPr>
          <a:xfrm>
            <a:off x="9699027" y="3737309"/>
            <a:ext cx="1947155" cy="820954"/>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TOPSIS</a:t>
            </a:r>
          </a:p>
          <a:p>
            <a:pPr marL="342900" indent="-342900">
              <a:buFont typeface="Arial" panose="020B0604020202020204" pitchFamily="34" charset="0"/>
              <a:buChar char="•"/>
            </a:pPr>
            <a:r>
              <a:rPr lang="en-US" sz="2400" dirty="0"/>
              <a:t>Allows selection of a cluster of neighborhoods</a:t>
            </a:r>
          </a:p>
        </p:txBody>
      </p:sp>
      <p:sp>
        <p:nvSpPr>
          <p:cNvPr id="56" name="Title 1">
            <a:extLst>
              <a:ext uri="{FF2B5EF4-FFF2-40B4-BE49-F238E27FC236}">
                <a16:creationId xmlns:a16="http://schemas.microsoft.com/office/drawing/2014/main" id="{CB2F58F5-684D-4D40-81EA-80B3356EE27B}"/>
              </a:ext>
            </a:extLst>
          </p:cNvPr>
          <p:cNvSpPr txBox="1">
            <a:spLocks/>
          </p:cNvSpPr>
          <p:nvPr/>
        </p:nvSpPr>
        <p:spPr>
          <a:xfrm>
            <a:off x="9542794" y="5087934"/>
            <a:ext cx="2582665" cy="802357"/>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Ideal cluster determined</a:t>
            </a:r>
          </a:p>
          <a:p>
            <a:pPr marL="342900" indent="-342900">
              <a:buFont typeface="Arial" panose="020B0604020202020204" pitchFamily="34" charset="0"/>
              <a:buChar char="•"/>
            </a:pPr>
            <a:r>
              <a:rPr lang="en-US" sz="2400" dirty="0"/>
              <a:t>Further Analysis can be done to select one final neighborhood</a:t>
            </a:r>
          </a:p>
        </p:txBody>
      </p:sp>
      <p:cxnSp>
        <p:nvCxnSpPr>
          <p:cNvPr id="64" name="Straight Arrow Connector 63">
            <a:extLst>
              <a:ext uri="{FF2B5EF4-FFF2-40B4-BE49-F238E27FC236}">
                <a16:creationId xmlns:a16="http://schemas.microsoft.com/office/drawing/2014/main" id="{0DFCE82F-3F8E-449A-ADDB-E48D64AA8FAA}"/>
              </a:ext>
            </a:extLst>
          </p:cNvPr>
          <p:cNvCxnSpPr>
            <a:cxnSpLocks/>
            <a:endCxn id="25" idx="2"/>
          </p:cNvCxnSpPr>
          <p:nvPr/>
        </p:nvCxnSpPr>
        <p:spPr>
          <a:xfrm>
            <a:off x="3861447" y="3681327"/>
            <a:ext cx="7996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38" name="Picture 14" descr="Image result for sklearn">
            <a:extLst>
              <a:ext uri="{FF2B5EF4-FFF2-40B4-BE49-F238E27FC236}">
                <a16:creationId xmlns:a16="http://schemas.microsoft.com/office/drawing/2014/main" id="{89811E36-8E32-4146-856F-41E6FF96F0C2}"/>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6667" b="96364" l="327" r="95098">
                        <a14:foregroundMark x1="13399" y1="64848" x2="13399" y2="64848"/>
                        <a14:foregroundMark x1="12092" y1="59394" x2="16013" y2="77576"/>
                        <a14:foregroundMark x1="11111" y1="57576" x2="24183" y2="86061"/>
                        <a14:foregroundMark x1="17320" y1="51515" x2="17647" y2="56970"/>
                        <a14:foregroundMark x1="14379" y1="52121" x2="19935" y2="96364"/>
                        <a14:foregroundMark x1="6863" y1="59394" x2="5229" y2="79394"/>
                        <a14:foregroundMark x1="2941" y1="73333" x2="327" y2="60606"/>
                        <a14:foregroundMark x1="41503" y1="95152" x2="64379" y2="94545"/>
                        <a14:foregroundMark x1="54575" y1="7879" x2="78431" y2="6667"/>
                        <a14:foregroundMark x1="89542" y1="72121" x2="88562" y2="84848"/>
                        <a14:foregroundMark x1="63072" y1="51515" x2="58170" y2="49091"/>
                        <a14:foregroundMark x1="74837" y1="44848" x2="66667" y2="52727"/>
                        <a14:foregroundMark x1="72549" y1="46061" x2="69608" y2="49091"/>
                        <a14:foregroundMark x1="71569" y1="47879" x2="52288" y2="50909"/>
                        <a14:foregroundMark x1="95098" y1="67879" x2="95098" y2="81212"/>
                        <a14:foregroundMark x1="23856" y1="67273" x2="21569" y2="70909"/>
                        <a14:foregroundMark x1="15686" y1="53333" x2="17974" y2="52121"/>
                        <a14:foregroundMark x1="13399" y1="48485" x2="24510" y2="64848"/>
                        <a14:foregroundMark x1="22222" y1="58182" x2="27451" y2="78182"/>
                        <a14:foregroundMark x1="26797" y1="81212" x2="6863" y2="86667"/>
                        <a14:foregroundMark x1="4575" y1="66667" x2="25817" y2="93939"/>
                        <a14:foregroundMark x1="28105" y1="80000" x2="4248" y2="57576"/>
                        <a14:foregroundMark x1="4902" y1="52727" x2="29739" y2="67879"/>
                      </a14:backgroundRemoval>
                    </a14:imgEffect>
                  </a14:imgLayer>
                </a14:imgProps>
              </a:ext>
              <a:ext uri="{28A0092B-C50C-407E-A947-70E740481C1C}">
                <a14:useLocalDpi xmlns:a14="http://schemas.microsoft.com/office/drawing/2010/main" val="0"/>
              </a:ext>
            </a:extLst>
          </a:blip>
          <a:srcRect/>
          <a:stretch>
            <a:fillRect/>
          </a:stretch>
        </p:blipFill>
        <p:spPr bwMode="auto">
          <a:xfrm>
            <a:off x="8673314" y="651805"/>
            <a:ext cx="1167111" cy="629324"/>
          </a:xfrm>
          <a:prstGeom prst="rect">
            <a:avLst/>
          </a:prstGeom>
          <a:noFill/>
          <a:extLst>
            <a:ext uri="{909E8E84-426E-40DD-AFC4-6F175D3DCCD1}">
              <a14:hiddenFill xmlns:a14="http://schemas.microsoft.com/office/drawing/2010/main">
                <a:solidFill>
                  <a:srgbClr val="FFFFFF"/>
                </a:solidFill>
              </a14:hiddenFill>
            </a:ext>
          </a:extLst>
        </p:spPr>
      </p:pic>
      <p:sp>
        <p:nvSpPr>
          <p:cNvPr id="31" name="Title 1">
            <a:extLst>
              <a:ext uri="{FF2B5EF4-FFF2-40B4-BE49-F238E27FC236}">
                <a16:creationId xmlns:a16="http://schemas.microsoft.com/office/drawing/2014/main" id="{86F8E76D-5FE1-43FA-AE5F-B299C567B517}"/>
              </a:ext>
            </a:extLst>
          </p:cNvPr>
          <p:cNvSpPr txBox="1">
            <a:spLocks/>
          </p:cNvSpPr>
          <p:nvPr/>
        </p:nvSpPr>
        <p:spPr>
          <a:xfrm>
            <a:off x="4680054" y="3868047"/>
            <a:ext cx="1745077" cy="1042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200" dirty="0"/>
              <a:t>Per neighborhood: most common venues, crime rates, average rent, number of African restaurants </a:t>
            </a:r>
          </a:p>
        </p:txBody>
      </p:sp>
    </p:spTree>
    <p:extLst>
      <p:ext uri="{BB962C8B-B14F-4D97-AF65-F5344CB8AC3E}">
        <p14:creationId xmlns:p14="http://schemas.microsoft.com/office/powerpoint/2010/main" val="201206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8EF3-12FD-4F24-ADAE-CF785D2CBDA5}"/>
              </a:ext>
            </a:extLst>
          </p:cNvPr>
          <p:cNvSpPr>
            <a:spLocks noGrp="1"/>
          </p:cNvSpPr>
          <p:nvPr>
            <p:ph type="title"/>
          </p:nvPr>
        </p:nvSpPr>
        <p:spPr>
          <a:xfrm>
            <a:off x="144780" y="174468"/>
            <a:ext cx="10515600" cy="1042392"/>
          </a:xfrm>
        </p:spPr>
        <p:txBody>
          <a:bodyPr/>
          <a:lstStyle/>
          <a:p>
            <a:r>
              <a:rPr lang="en-US" b="1" dirty="0"/>
              <a:t>Neighborhood Clustering</a:t>
            </a:r>
          </a:p>
        </p:txBody>
      </p:sp>
      <p:sp>
        <p:nvSpPr>
          <p:cNvPr id="31" name="Title 1">
            <a:extLst>
              <a:ext uri="{FF2B5EF4-FFF2-40B4-BE49-F238E27FC236}">
                <a16:creationId xmlns:a16="http://schemas.microsoft.com/office/drawing/2014/main" id="{F71A4021-998B-4FEA-91AD-D7648CAFB790}"/>
              </a:ext>
            </a:extLst>
          </p:cNvPr>
          <p:cNvSpPr txBox="1">
            <a:spLocks/>
          </p:cNvSpPr>
          <p:nvPr/>
        </p:nvSpPr>
        <p:spPr>
          <a:xfrm>
            <a:off x="214123" y="1048198"/>
            <a:ext cx="5734425" cy="22217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latin typeface="Calib body"/>
              </a:rPr>
              <a:t>Before using K-Means to cluster the neighborhoods in the final dataset, the elbow method was used </a:t>
            </a:r>
          </a:p>
          <a:p>
            <a:pPr marL="742950" lvl="1" indent="-285750">
              <a:buFont typeface="Arial" panose="020B0604020202020204" pitchFamily="34" charset="0"/>
              <a:buChar char="•"/>
            </a:pPr>
            <a:r>
              <a:rPr lang="en-US" sz="1400" dirty="0"/>
              <a:t>The method consist in finding the percentage of variance contained in the clusters. </a:t>
            </a:r>
          </a:p>
          <a:p>
            <a:pPr marL="742950" lvl="1" indent="-285750">
              <a:buFont typeface="Arial" panose="020B0604020202020204" pitchFamily="34" charset="0"/>
              <a:buChar char="•"/>
            </a:pPr>
            <a:r>
              <a:rPr lang="en-US" sz="1400" dirty="0"/>
              <a:t>As more clusters are added, more variance is explained by them.</a:t>
            </a:r>
          </a:p>
          <a:p>
            <a:pPr marL="742950" lvl="1" indent="-285750">
              <a:buFont typeface="Arial" panose="020B0604020202020204" pitchFamily="34" charset="0"/>
              <a:buChar char="•"/>
            </a:pPr>
            <a:r>
              <a:rPr lang="en-US" sz="1400" dirty="0"/>
              <a:t>After some point there is diminishing return in adding more clusters (variance is only slightly more explained with additional clusters), the number of cluster at that moment is then the optimal one</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latin typeface="Calibri body"/>
              </a:rPr>
              <a:t>The ideal number of clusters found was 5</a:t>
            </a:r>
          </a:p>
        </p:txBody>
      </p:sp>
      <p:pic>
        <p:nvPicPr>
          <p:cNvPr id="3" name="Picture 2">
            <a:extLst>
              <a:ext uri="{FF2B5EF4-FFF2-40B4-BE49-F238E27FC236}">
                <a16:creationId xmlns:a16="http://schemas.microsoft.com/office/drawing/2014/main" id="{D3C8C2C6-B3E9-470E-A293-3CAF3AF4034B}"/>
              </a:ext>
            </a:extLst>
          </p:cNvPr>
          <p:cNvPicPr>
            <a:picLocks noChangeAspect="1"/>
          </p:cNvPicPr>
          <p:nvPr/>
        </p:nvPicPr>
        <p:blipFill>
          <a:blip r:embed="rId2"/>
          <a:stretch>
            <a:fillRect/>
          </a:stretch>
        </p:blipFill>
        <p:spPr>
          <a:xfrm>
            <a:off x="6533372" y="946598"/>
            <a:ext cx="4242918" cy="2910839"/>
          </a:xfrm>
          <a:prstGeom prst="rect">
            <a:avLst/>
          </a:prstGeom>
        </p:spPr>
      </p:pic>
      <p:sp>
        <p:nvSpPr>
          <p:cNvPr id="5" name="Oval 4">
            <a:extLst>
              <a:ext uri="{FF2B5EF4-FFF2-40B4-BE49-F238E27FC236}">
                <a16:creationId xmlns:a16="http://schemas.microsoft.com/office/drawing/2014/main" id="{96CC00E8-FB93-4FC6-9BDA-FDB78B727E05}"/>
              </a:ext>
            </a:extLst>
          </p:cNvPr>
          <p:cNvSpPr/>
          <p:nvPr/>
        </p:nvSpPr>
        <p:spPr>
          <a:xfrm>
            <a:off x="8654831" y="2852670"/>
            <a:ext cx="225381" cy="9146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1">
            <a:extLst>
              <a:ext uri="{FF2B5EF4-FFF2-40B4-BE49-F238E27FC236}">
                <a16:creationId xmlns:a16="http://schemas.microsoft.com/office/drawing/2014/main" id="{0299E68F-DE5A-485B-8307-C4E98BC9731E}"/>
              </a:ext>
            </a:extLst>
          </p:cNvPr>
          <p:cNvSpPr txBox="1">
            <a:spLocks/>
          </p:cNvSpPr>
          <p:nvPr/>
        </p:nvSpPr>
        <p:spPr>
          <a:xfrm>
            <a:off x="214122" y="3429000"/>
            <a:ext cx="5734425" cy="33525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latin typeface="Calib body"/>
              </a:rPr>
              <a:t>K-Means from the </a:t>
            </a:r>
            <a:r>
              <a:rPr lang="en-US" sz="1600" dirty="0" err="1">
                <a:latin typeface="Calib body"/>
              </a:rPr>
              <a:t>sklearn</a:t>
            </a:r>
            <a:r>
              <a:rPr lang="en-US" sz="1600" dirty="0">
                <a:latin typeface="Calib body"/>
              </a:rPr>
              <a:t> library is used to cluster</a:t>
            </a:r>
          </a:p>
          <a:p>
            <a:pPr marL="742950" lvl="1" indent="-285750">
              <a:buFont typeface="Arial" panose="020B0604020202020204" pitchFamily="34" charset="0"/>
              <a:buChar char="•"/>
            </a:pPr>
            <a:r>
              <a:rPr lang="en-US" sz="1400" dirty="0"/>
              <a:t>It initially randomly establish a number of centers k for  the clusters, then find the distance from all the points in the dataset to these centers.</a:t>
            </a:r>
          </a:p>
          <a:p>
            <a:pPr marL="742950" lvl="1" indent="-285750">
              <a:buFont typeface="Arial" panose="020B0604020202020204" pitchFamily="34" charset="0"/>
              <a:buChar char="•"/>
            </a:pPr>
            <a:r>
              <a:rPr lang="en-US" sz="1400" dirty="0"/>
              <a:t>The points that are closer to a center are considered to be in the same cluster</a:t>
            </a:r>
          </a:p>
          <a:p>
            <a:pPr marL="742950" lvl="1" indent="-285750">
              <a:buFont typeface="Arial" panose="020B0604020202020204" pitchFamily="34" charset="0"/>
              <a:buChar char="•"/>
            </a:pPr>
            <a:r>
              <a:rPr lang="en-US" sz="1400" dirty="0"/>
              <a:t>New centroids can be found by averaging the points in a given center, and new distance from the data points to the centroid can be calculated</a:t>
            </a:r>
          </a:p>
          <a:p>
            <a:pPr marL="742950" lvl="1" indent="-285750">
              <a:buFont typeface="Arial" panose="020B0604020202020204" pitchFamily="34" charset="0"/>
              <a:buChar char="•"/>
            </a:pPr>
            <a:r>
              <a:rPr lang="en-US" sz="1400" dirty="0"/>
              <a:t>The process is repeated until convergence is achieved (centroids no longer move)</a:t>
            </a:r>
            <a:endParaRPr lang="en-US" sz="1400" dirty="0">
              <a:latin typeface="Calibri body"/>
            </a:endParaRPr>
          </a:p>
        </p:txBody>
      </p:sp>
      <p:pic>
        <p:nvPicPr>
          <p:cNvPr id="35" name="Picture 6" descr="Related image">
            <a:extLst>
              <a:ext uri="{FF2B5EF4-FFF2-40B4-BE49-F238E27FC236}">
                <a16:creationId xmlns:a16="http://schemas.microsoft.com/office/drawing/2014/main" id="{040DE247-D41C-42B4-8918-852082403B2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24792" y="3857437"/>
            <a:ext cx="2910839" cy="29108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7443B67-ADE5-418B-80E7-1A87FDD5E9E8}"/>
              </a:ext>
            </a:extLst>
          </p:cNvPr>
          <p:cNvSpPr txBox="1"/>
          <p:nvPr/>
        </p:nvSpPr>
        <p:spPr>
          <a:xfrm>
            <a:off x="8877507" y="2743588"/>
            <a:ext cx="1951108" cy="369332"/>
          </a:xfrm>
          <a:prstGeom prst="rect">
            <a:avLst/>
          </a:prstGeom>
          <a:noFill/>
        </p:spPr>
        <p:txBody>
          <a:bodyPr wrap="square" rtlCol="0">
            <a:spAutoFit/>
          </a:bodyPr>
          <a:lstStyle/>
          <a:p>
            <a:r>
              <a:rPr lang="en-US" dirty="0"/>
              <a:t>Diminishing return </a:t>
            </a:r>
          </a:p>
        </p:txBody>
      </p:sp>
    </p:spTree>
    <p:extLst>
      <p:ext uri="{BB962C8B-B14F-4D97-AF65-F5344CB8AC3E}">
        <p14:creationId xmlns:p14="http://schemas.microsoft.com/office/powerpoint/2010/main" val="129657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8EF3-12FD-4F24-ADAE-CF785D2CBDA5}"/>
              </a:ext>
            </a:extLst>
          </p:cNvPr>
          <p:cNvSpPr>
            <a:spLocks noGrp="1"/>
          </p:cNvSpPr>
          <p:nvPr>
            <p:ph type="title"/>
          </p:nvPr>
        </p:nvSpPr>
        <p:spPr>
          <a:xfrm>
            <a:off x="144780" y="174468"/>
            <a:ext cx="10515600" cy="1042392"/>
          </a:xfrm>
        </p:spPr>
        <p:txBody>
          <a:bodyPr/>
          <a:lstStyle/>
          <a:p>
            <a:r>
              <a:rPr lang="en-US" b="1" dirty="0"/>
              <a:t>Neighborhood Clustering-Cluster Descriptions</a:t>
            </a:r>
          </a:p>
        </p:txBody>
      </p:sp>
      <p:sp>
        <p:nvSpPr>
          <p:cNvPr id="6" name="Cloud 5">
            <a:extLst>
              <a:ext uri="{FF2B5EF4-FFF2-40B4-BE49-F238E27FC236}">
                <a16:creationId xmlns:a16="http://schemas.microsoft.com/office/drawing/2014/main" id="{7444EA03-6CBD-4E61-A5DE-968B4DD581C1}"/>
              </a:ext>
            </a:extLst>
          </p:cNvPr>
          <p:cNvSpPr/>
          <p:nvPr/>
        </p:nvSpPr>
        <p:spPr>
          <a:xfrm>
            <a:off x="326155" y="972642"/>
            <a:ext cx="3372214" cy="2787281"/>
          </a:xfrm>
          <a:prstGeom prst="cloud">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Cluster 0</a:t>
            </a:r>
          </a:p>
          <a:p>
            <a:pPr marL="285750" indent="-285750">
              <a:buFont typeface="Arial" panose="020B0604020202020204" pitchFamily="34" charset="0"/>
              <a:buChar char="•"/>
            </a:pPr>
            <a:r>
              <a:rPr lang="en-US" sz="1000" dirty="0">
                <a:solidFill>
                  <a:schemeClr val="tx1"/>
                </a:solidFill>
              </a:rPr>
              <a:t>The second largest cluster created</a:t>
            </a:r>
          </a:p>
          <a:p>
            <a:pPr marL="285750" indent="-285750">
              <a:buFont typeface="Arial" panose="020B0604020202020204" pitchFamily="34" charset="0"/>
              <a:buChar char="•"/>
            </a:pPr>
            <a:r>
              <a:rPr lang="en-US" sz="1000" dirty="0">
                <a:solidFill>
                  <a:schemeClr val="tx1"/>
                </a:solidFill>
              </a:rPr>
              <a:t>Contains most of the African restaurants</a:t>
            </a:r>
          </a:p>
          <a:p>
            <a:pPr marL="285750" indent="-285750">
              <a:buFont typeface="Arial" panose="020B0604020202020204" pitchFamily="34" charset="0"/>
              <a:buChar char="•"/>
            </a:pPr>
            <a:r>
              <a:rPr lang="en-US" sz="1000" dirty="0">
                <a:solidFill>
                  <a:schemeClr val="tx1"/>
                </a:solidFill>
              </a:rPr>
              <a:t>Highest crime rate</a:t>
            </a:r>
          </a:p>
          <a:p>
            <a:pPr marL="285750" indent="-285750">
              <a:buFont typeface="Arial" panose="020B0604020202020204" pitchFamily="34" charset="0"/>
              <a:buChar char="•"/>
            </a:pPr>
            <a:r>
              <a:rPr lang="en-US" sz="1000" dirty="0">
                <a:solidFill>
                  <a:schemeClr val="tx1"/>
                </a:solidFill>
              </a:rPr>
              <a:t>Highest average rent</a:t>
            </a:r>
          </a:p>
          <a:p>
            <a:pPr marL="285750" indent="-285750">
              <a:buFont typeface="Arial" panose="020B0604020202020204" pitchFamily="34" charset="0"/>
              <a:buChar char="•"/>
            </a:pPr>
            <a:r>
              <a:rPr lang="en-US" sz="1000" dirty="0">
                <a:solidFill>
                  <a:schemeClr val="tx1"/>
                </a:solidFill>
              </a:rPr>
              <a:t>Diverse neighborhoods in terms of venues but seems to contain the most food places in its most common ones</a:t>
            </a:r>
          </a:p>
          <a:p>
            <a:pPr marL="285750" indent="-285750" algn="ctr">
              <a:buFont typeface="Arial" panose="020B0604020202020204" pitchFamily="34" charset="0"/>
              <a:buChar char="•"/>
            </a:pPr>
            <a:endParaRPr lang="en-US" sz="1000" dirty="0">
              <a:solidFill>
                <a:schemeClr val="tx1"/>
              </a:solidFill>
            </a:endParaRPr>
          </a:p>
        </p:txBody>
      </p:sp>
      <p:sp>
        <p:nvSpPr>
          <p:cNvPr id="18" name="Cloud 17">
            <a:extLst>
              <a:ext uri="{FF2B5EF4-FFF2-40B4-BE49-F238E27FC236}">
                <a16:creationId xmlns:a16="http://schemas.microsoft.com/office/drawing/2014/main" id="{1197947C-3970-4543-A4C8-E00C5D84BCC3}"/>
              </a:ext>
            </a:extLst>
          </p:cNvPr>
          <p:cNvSpPr/>
          <p:nvPr/>
        </p:nvSpPr>
        <p:spPr>
          <a:xfrm>
            <a:off x="2012262" y="3896251"/>
            <a:ext cx="3372214" cy="2787281"/>
          </a:xfrm>
          <a:prstGeom prst="cloud">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Cluster 1</a:t>
            </a:r>
          </a:p>
          <a:p>
            <a:pPr marL="171450" indent="-171450">
              <a:buFont typeface="Arial" panose="020B0604020202020204" pitchFamily="34" charset="0"/>
              <a:buChar char="•"/>
            </a:pPr>
            <a:r>
              <a:rPr lang="en-US" sz="1000" dirty="0">
                <a:solidFill>
                  <a:schemeClr val="tx1"/>
                </a:solidFill>
              </a:rPr>
              <a:t>Smallest cluster</a:t>
            </a:r>
          </a:p>
          <a:p>
            <a:pPr marL="171450" indent="-171450">
              <a:buFont typeface="Arial" panose="020B0604020202020204" pitchFamily="34" charset="0"/>
              <a:buChar char="•"/>
            </a:pPr>
            <a:r>
              <a:rPr lang="en-US" sz="1000" dirty="0">
                <a:solidFill>
                  <a:schemeClr val="tx1"/>
                </a:solidFill>
              </a:rPr>
              <a:t>Lowest rent price</a:t>
            </a:r>
          </a:p>
          <a:p>
            <a:pPr marL="171450" indent="-171450">
              <a:buFont typeface="Arial" panose="020B0604020202020204" pitchFamily="34" charset="0"/>
              <a:buChar char="•"/>
            </a:pPr>
            <a:r>
              <a:rPr lang="en-US" sz="1000" dirty="0">
                <a:solidFill>
                  <a:schemeClr val="tx1"/>
                </a:solidFill>
              </a:rPr>
              <a:t>No African restaurants</a:t>
            </a:r>
          </a:p>
          <a:p>
            <a:pPr marL="171450" indent="-171450">
              <a:buFont typeface="Arial" panose="020B0604020202020204" pitchFamily="34" charset="0"/>
              <a:buChar char="•"/>
            </a:pPr>
            <a:r>
              <a:rPr lang="en-US" sz="1000" dirty="0">
                <a:solidFill>
                  <a:schemeClr val="tx1"/>
                </a:solidFill>
              </a:rPr>
              <a:t>Lowest crime rate</a:t>
            </a:r>
          </a:p>
          <a:p>
            <a:pPr marL="171450" indent="-171450">
              <a:buFont typeface="Arial" panose="020B0604020202020204" pitchFamily="34" charset="0"/>
              <a:buChar char="•"/>
            </a:pPr>
            <a:r>
              <a:rPr lang="en-US" sz="1000" dirty="0">
                <a:solidFill>
                  <a:schemeClr val="tx1"/>
                </a:solidFill>
              </a:rPr>
              <a:t>Does not look appealing in terms of restauration (only the 7th and 10th most common venues are ones)</a:t>
            </a:r>
          </a:p>
          <a:p>
            <a:pPr marL="285750" indent="-285750">
              <a:buFont typeface="Arial" panose="020B0604020202020204" pitchFamily="34" charset="0"/>
              <a:buChar char="•"/>
            </a:pPr>
            <a:endParaRPr lang="en-US" sz="1000" dirty="0">
              <a:solidFill>
                <a:schemeClr val="tx1"/>
              </a:solidFill>
            </a:endParaRPr>
          </a:p>
          <a:p>
            <a:pPr marL="285750" indent="-285750" algn="ctr">
              <a:buFont typeface="Arial" panose="020B0604020202020204" pitchFamily="34" charset="0"/>
              <a:buChar char="•"/>
            </a:pPr>
            <a:endParaRPr lang="en-US" sz="1000" dirty="0">
              <a:solidFill>
                <a:schemeClr val="tx1"/>
              </a:solidFill>
            </a:endParaRPr>
          </a:p>
        </p:txBody>
      </p:sp>
      <p:sp>
        <p:nvSpPr>
          <p:cNvPr id="19" name="Cloud 18">
            <a:extLst>
              <a:ext uri="{FF2B5EF4-FFF2-40B4-BE49-F238E27FC236}">
                <a16:creationId xmlns:a16="http://schemas.microsoft.com/office/drawing/2014/main" id="{10510AB4-F923-40D4-9F7A-D99F432853E0}"/>
              </a:ext>
            </a:extLst>
          </p:cNvPr>
          <p:cNvSpPr/>
          <p:nvPr/>
        </p:nvSpPr>
        <p:spPr>
          <a:xfrm>
            <a:off x="4574912" y="972641"/>
            <a:ext cx="3372214" cy="2787281"/>
          </a:xfrm>
          <a:prstGeom prst="cloud">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Cluster 2</a:t>
            </a:r>
          </a:p>
          <a:p>
            <a:pPr marL="285750" indent="-285750">
              <a:buFont typeface="Arial" panose="020B0604020202020204" pitchFamily="34" charset="0"/>
              <a:buChar char="•"/>
            </a:pPr>
            <a:r>
              <a:rPr lang="en-US" sz="1000" dirty="0">
                <a:solidFill>
                  <a:prstClr val="black"/>
                </a:solidFill>
              </a:rPr>
              <a:t>It has the second lowest crime rate</a:t>
            </a:r>
          </a:p>
          <a:p>
            <a:pPr marL="285750" indent="-285750">
              <a:buFont typeface="Arial" panose="020B0604020202020204" pitchFamily="34" charset="0"/>
              <a:buChar char="•"/>
            </a:pPr>
            <a:r>
              <a:rPr lang="en-US" sz="1000" dirty="0">
                <a:solidFill>
                  <a:prstClr val="black"/>
                </a:solidFill>
              </a:rPr>
              <a:t>Quite a good amount of restaurants in its most common venues</a:t>
            </a:r>
          </a:p>
          <a:p>
            <a:pPr marL="285750" indent="-285750">
              <a:buFont typeface="Arial" panose="020B0604020202020204" pitchFamily="34" charset="0"/>
              <a:buChar char="•"/>
            </a:pPr>
            <a:r>
              <a:rPr lang="en-US" sz="1000" dirty="0">
                <a:solidFill>
                  <a:prstClr val="black"/>
                </a:solidFill>
              </a:rPr>
              <a:t>Has two African restaurants</a:t>
            </a:r>
          </a:p>
          <a:p>
            <a:pPr marL="285750" indent="-285750">
              <a:buFont typeface="Arial" panose="020B0604020202020204" pitchFamily="34" charset="0"/>
              <a:buChar char="•"/>
            </a:pPr>
            <a:r>
              <a:rPr lang="en-US" sz="1000" dirty="0">
                <a:solidFill>
                  <a:prstClr val="black"/>
                </a:solidFill>
              </a:rPr>
              <a:t>Second highest rent</a:t>
            </a:r>
            <a:endParaRPr lang="en-US" sz="1000" dirty="0">
              <a:solidFill>
                <a:schemeClr val="tx1"/>
              </a:solidFill>
            </a:endParaRPr>
          </a:p>
        </p:txBody>
      </p:sp>
      <p:sp>
        <p:nvSpPr>
          <p:cNvPr id="20" name="Cloud 19">
            <a:extLst>
              <a:ext uri="{FF2B5EF4-FFF2-40B4-BE49-F238E27FC236}">
                <a16:creationId xmlns:a16="http://schemas.microsoft.com/office/drawing/2014/main" id="{BCD845EF-5A21-4D5F-9DC5-A3CC1246E7BF}"/>
              </a:ext>
            </a:extLst>
          </p:cNvPr>
          <p:cNvSpPr/>
          <p:nvPr/>
        </p:nvSpPr>
        <p:spPr>
          <a:xfrm>
            <a:off x="7376354" y="3977930"/>
            <a:ext cx="3372214" cy="2787281"/>
          </a:xfrm>
          <a:prstGeom prst="cloud">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Cluster 3</a:t>
            </a:r>
          </a:p>
          <a:p>
            <a:pPr marL="285750" indent="-285750">
              <a:buFont typeface="Arial" panose="020B0604020202020204" pitchFamily="34" charset="0"/>
              <a:buChar char="•"/>
            </a:pPr>
            <a:r>
              <a:rPr lang="en-US" sz="1000" dirty="0">
                <a:solidFill>
                  <a:prstClr val="black"/>
                </a:solidFill>
                <a:latin typeface="HelveticaNeue"/>
              </a:rPr>
              <a:t>It has no African restaurants</a:t>
            </a:r>
          </a:p>
          <a:p>
            <a:pPr marL="285750" indent="-285750">
              <a:buFont typeface="Arial" panose="020B0604020202020204" pitchFamily="34" charset="0"/>
              <a:buChar char="•"/>
            </a:pPr>
            <a:r>
              <a:rPr lang="en-US" sz="1000" dirty="0">
                <a:solidFill>
                  <a:prstClr val="black"/>
                </a:solidFill>
                <a:latin typeface="HelveticaNeue"/>
              </a:rPr>
              <a:t>It is the second largest cluster and has the second largest crime rate</a:t>
            </a:r>
          </a:p>
          <a:p>
            <a:pPr marL="285750" indent="-285750">
              <a:buFont typeface="Arial" panose="020B0604020202020204" pitchFamily="34" charset="0"/>
              <a:buChar char="•"/>
            </a:pPr>
            <a:r>
              <a:rPr lang="en-US" sz="1000" dirty="0">
                <a:solidFill>
                  <a:prstClr val="black"/>
                </a:solidFill>
                <a:latin typeface="HelveticaNeue"/>
              </a:rPr>
              <a:t>Average rent is on the lower sideAn okay amount of restaurants (lots of fast-food)</a:t>
            </a:r>
          </a:p>
          <a:p>
            <a:pPr marL="285750" indent="-285750">
              <a:buFont typeface="Arial" panose="020B0604020202020204" pitchFamily="34" charset="0"/>
              <a:buChar char="•"/>
            </a:pPr>
            <a:r>
              <a:rPr lang="en-US" sz="1000" dirty="0">
                <a:solidFill>
                  <a:prstClr val="black"/>
                </a:solidFill>
                <a:latin typeface="HelveticaNeue"/>
              </a:rPr>
              <a:t>Second largest crime rate</a:t>
            </a:r>
            <a:endParaRPr lang="en-US" sz="1000" dirty="0">
              <a:solidFill>
                <a:schemeClr val="tx1"/>
              </a:solidFill>
            </a:endParaRPr>
          </a:p>
        </p:txBody>
      </p:sp>
      <p:sp>
        <p:nvSpPr>
          <p:cNvPr id="21" name="Cloud 20">
            <a:extLst>
              <a:ext uri="{FF2B5EF4-FFF2-40B4-BE49-F238E27FC236}">
                <a16:creationId xmlns:a16="http://schemas.microsoft.com/office/drawing/2014/main" id="{8208ECFB-5923-4572-8336-2F9513F4BBC7}"/>
              </a:ext>
            </a:extLst>
          </p:cNvPr>
          <p:cNvSpPr/>
          <p:nvPr/>
        </p:nvSpPr>
        <p:spPr>
          <a:xfrm>
            <a:off x="8541195" y="972640"/>
            <a:ext cx="3372214" cy="2787281"/>
          </a:xfrm>
          <a:prstGeom prst="cloud">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Cluster 4</a:t>
            </a:r>
          </a:p>
          <a:p>
            <a:pPr marL="285750" indent="-285750">
              <a:buFont typeface="Arial" panose="020B0604020202020204" pitchFamily="34" charset="0"/>
              <a:buChar char="•"/>
            </a:pPr>
            <a:r>
              <a:rPr lang="en-US" sz="1000" dirty="0">
                <a:solidFill>
                  <a:prstClr val="black"/>
                </a:solidFill>
                <a:latin typeface="HelveticaNeue"/>
              </a:rPr>
              <a:t>Third largest rent</a:t>
            </a:r>
          </a:p>
          <a:p>
            <a:pPr marL="285750" indent="-285750">
              <a:buFont typeface="Arial" panose="020B0604020202020204" pitchFamily="34" charset="0"/>
              <a:buChar char="•"/>
            </a:pPr>
            <a:r>
              <a:rPr lang="en-US" sz="1000" dirty="0">
                <a:solidFill>
                  <a:prstClr val="black"/>
                </a:solidFill>
                <a:latin typeface="HelveticaNeue"/>
              </a:rPr>
              <a:t>Okay amount of restaurants</a:t>
            </a:r>
          </a:p>
          <a:p>
            <a:pPr marL="285750" indent="-285750">
              <a:buFont typeface="Arial" panose="020B0604020202020204" pitchFamily="34" charset="0"/>
              <a:buChar char="•"/>
            </a:pPr>
            <a:r>
              <a:rPr lang="en-US" sz="1000" dirty="0">
                <a:solidFill>
                  <a:prstClr val="black"/>
                </a:solidFill>
                <a:latin typeface="HelveticaNeue"/>
              </a:rPr>
              <a:t>One African restaurant</a:t>
            </a:r>
          </a:p>
          <a:p>
            <a:pPr marL="285750" indent="-285750">
              <a:buFont typeface="Arial" panose="020B0604020202020204" pitchFamily="34" charset="0"/>
              <a:buChar char="•"/>
            </a:pPr>
            <a:r>
              <a:rPr lang="en-US" sz="1000" dirty="0">
                <a:solidFill>
                  <a:prstClr val="black"/>
                </a:solidFill>
                <a:latin typeface="HelveticaNeue"/>
              </a:rPr>
              <a:t>Third largest crime rate</a:t>
            </a:r>
            <a:endParaRPr lang="en-US" sz="1000" dirty="0">
              <a:solidFill>
                <a:schemeClr val="tx1"/>
              </a:solidFill>
            </a:endParaRPr>
          </a:p>
        </p:txBody>
      </p:sp>
    </p:spTree>
    <p:extLst>
      <p:ext uri="{BB962C8B-B14F-4D97-AF65-F5344CB8AC3E}">
        <p14:creationId xmlns:p14="http://schemas.microsoft.com/office/powerpoint/2010/main" val="93121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8EF3-12FD-4F24-ADAE-CF785D2CBDA5}"/>
              </a:ext>
            </a:extLst>
          </p:cNvPr>
          <p:cNvSpPr>
            <a:spLocks noGrp="1"/>
          </p:cNvSpPr>
          <p:nvPr>
            <p:ph type="title"/>
          </p:nvPr>
        </p:nvSpPr>
        <p:spPr>
          <a:xfrm>
            <a:off x="144780" y="174468"/>
            <a:ext cx="10515600" cy="1042392"/>
          </a:xfrm>
        </p:spPr>
        <p:txBody>
          <a:bodyPr/>
          <a:lstStyle/>
          <a:p>
            <a:r>
              <a:rPr lang="en-US" b="1" dirty="0"/>
              <a:t>Decision Making</a:t>
            </a:r>
          </a:p>
        </p:txBody>
      </p:sp>
      <p:sp>
        <p:nvSpPr>
          <p:cNvPr id="4" name="TextBox 3">
            <a:extLst>
              <a:ext uri="{FF2B5EF4-FFF2-40B4-BE49-F238E27FC236}">
                <a16:creationId xmlns:a16="http://schemas.microsoft.com/office/drawing/2014/main" id="{B9158B80-3AB5-4893-8127-C1B861796E12}"/>
              </a:ext>
            </a:extLst>
          </p:cNvPr>
          <p:cNvSpPr txBox="1"/>
          <p:nvPr/>
        </p:nvSpPr>
        <p:spPr>
          <a:xfrm>
            <a:off x="390221" y="1089126"/>
            <a:ext cx="6901681" cy="4247317"/>
          </a:xfrm>
          <a:prstGeom prst="rect">
            <a:avLst/>
          </a:prstGeom>
          <a:noFill/>
        </p:spPr>
        <p:txBody>
          <a:bodyPr wrap="square" rtlCol="0">
            <a:spAutoFit/>
          </a:bodyPr>
          <a:lstStyle/>
          <a:p>
            <a:r>
              <a:rPr lang="en-US" dirty="0"/>
              <a:t>A variant of the final dataset was used</a:t>
            </a:r>
          </a:p>
          <a:p>
            <a:pPr marL="285750" indent="-285750">
              <a:buFont typeface="Arial" panose="020B0604020202020204" pitchFamily="34" charset="0"/>
              <a:buChar char="•"/>
            </a:pPr>
            <a:r>
              <a:rPr lang="en-US" dirty="0"/>
              <a:t>After exploring the clusters, the restaurant popularity feature was created </a:t>
            </a:r>
          </a:p>
          <a:p>
            <a:pPr marL="285750" indent="-285750">
              <a:buFont typeface="Arial" panose="020B0604020202020204" pitchFamily="34" charset="0"/>
              <a:buChar char="•"/>
            </a:pPr>
            <a:r>
              <a:rPr lang="en-US" dirty="0"/>
              <a:t>Ranked from 3 to 1 with 3 being a cluster with a high overall restaurant count and 1 being a cluster with a low count</a:t>
            </a:r>
          </a:p>
          <a:p>
            <a:pPr marL="285750" indent="-285750">
              <a:buFont typeface="Arial" panose="020B0604020202020204" pitchFamily="34" charset="0"/>
              <a:buChar char="•"/>
            </a:pPr>
            <a:r>
              <a:rPr lang="en-US" dirty="0"/>
              <a:t>Other features were number of African restaurants, crime rate, and average rent</a:t>
            </a:r>
          </a:p>
          <a:p>
            <a:pPr marL="285750" indent="-285750">
              <a:buFont typeface="Arial" panose="020B0604020202020204" pitchFamily="34" charset="0"/>
              <a:buChar char="•"/>
            </a:pPr>
            <a:endParaRPr lang="en-US" dirty="0"/>
          </a:p>
          <a:p>
            <a:r>
              <a:rPr lang="en-US" dirty="0"/>
              <a:t>Technique for Order Preference by Similarity to Ideal Solution (TOPSIS)</a:t>
            </a:r>
          </a:p>
          <a:p>
            <a:pPr marL="285750" indent="-285750">
              <a:buFont typeface="Arial" panose="020B0604020202020204" pitchFamily="34" charset="0"/>
              <a:buChar char="•"/>
            </a:pPr>
            <a:r>
              <a:rPr lang="en-US" dirty="0"/>
              <a:t>Used for multi-attribute decision making </a:t>
            </a:r>
          </a:p>
          <a:p>
            <a:pPr marL="285750" indent="-285750">
              <a:buFont typeface="Arial" panose="020B0604020202020204" pitchFamily="34" charset="0"/>
              <a:buChar char="•"/>
            </a:pPr>
            <a:r>
              <a:rPr lang="en-US" dirty="0"/>
              <a:t>Internal scale needs to be chosen for qualitative data (restaurant popularity) </a:t>
            </a:r>
          </a:p>
          <a:p>
            <a:pPr marL="285750" indent="-285750">
              <a:buFont typeface="Arial" panose="020B0604020202020204" pitchFamily="34" charset="0"/>
              <a:buChar char="•"/>
            </a:pPr>
            <a:r>
              <a:rPr lang="en-US" dirty="0"/>
              <a:t>Stakeholder specifies direction of the feature (minimize average rent for example) and the relative importance by associating it with a weight </a:t>
            </a:r>
          </a:p>
        </p:txBody>
      </p:sp>
      <p:pic>
        <p:nvPicPr>
          <p:cNvPr id="6" name="Picture 5">
            <a:extLst>
              <a:ext uri="{FF2B5EF4-FFF2-40B4-BE49-F238E27FC236}">
                <a16:creationId xmlns:a16="http://schemas.microsoft.com/office/drawing/2014/main" id="{3621027C-A4E9-49AF-9753-2F20850F268A}"/>
              </a:ext>
            </a:extLst>
          </p:cNvPr>
          <p:cNvPicPr>
            <a:picLocks noChangeAspect="1"/>
          </p:cNvPicPr>
          <p:nvPr/>
        </p:nvPicPr>
        <p:blipFill>
          <a:blip r:embed="rId2"/>
          <a:stretch>
            <a:fillRect/>
          </a:stretch>
        </p:blipFill>
        <p:spPr>
          <a:xfrm>
            <a:off x="7291902" y="2649613"/>
            <a:ext cx="4678686" cy="1962897"/>
          </a:xfrm>
          <a:prstGeom prst="rect">
            <a:avLst/>
          </a:prstGeom>
        </p:spPr>
      </p:pic>
      <p:sp>
        <p:nvSpPr>
          <p:cNvPr id="8" name="TextBox 7">
            <a:extLst>
              <a:ext uri="{FF2B5EF4-FFF2-40B4-BE49-F238E27FC236}">
                <a16:creationId xmlns:a16="http://schemas.microsoft.com/office/drawing/2014/main" id="{387243CA-F616-4375-9D5B-A5E071D4D2A8}"/>
              </a:ext>
            </a:extLst>
          </p:cNvPr>
          <p:cNvSpPr txBox="1"/>
          <p:nvPr/>
        </p:nvSpPr>
        <p:spPr>
          <a:xfrm>
            <a:off x="8078170" y="2410900"/>
            <a:ext cx="896928" cy="261610"/>
          </a:xfrm>
          <a:prstGeom prst="rect">
            <a:avLst/>
          </a:prstGeom>
          <a:noFill/>
        </p:spPr>
        <p:txBody>
          <a:bodyPr wrap="square" rtlCol="0">
            <a:spAutoFit/>
          </a:bodyPr>
          <a:lstStyle/>
          <a:p>
            <a:r>
              <a:rPr lang="en-US" sz="1100" dirty="0">
                <a:ln w="0"/>
                <a:solidFill>
                  <a:schemeClr val="accent1"/>
                </a:solidFill>
                <a:effectLst>
                  <a:outerShdw blurRad="38100" dist="25400" dir="5400000" algn="ctr" rotWithShape="0">
                    <a:srgbClr val="6E747A">
                      <a:alpha val="43000"/>
                    </a:srgbClr>
                  </a:outerShdw>
                </a:effectLst>
              </a:rPr>
              <a:t>Minimize</a:t>
            </a:r>
            <a:r>
              <a:rPr lang="en-US" sz="1100" dirty="0"/>
              <a:t> </a:t>
            </a:r>
          </a:p>
        </p:txBody>
      </p:sp>
      <p:sp>
        <p:nvSpPr>
          <p:cNvPr id="15" name="TextBox 14">
            <a:extLst>
              <a:ext uri="{FF2B5EF4-FFF2-40B4-BE49-F238E27FC236}">
                <a16:creationId xmlns:a16="http://schemas.microsoft.com/office/drawing/2014/main" id="{9103DC6E-DD2F-452F-BD30-A8923D00ECC4}"/>
              </a:ext>
            </a:extLst>
          </p:cNvPr>
          <p:cNvSpPr txBox="1"/>
          <p:nvPr/>
        </p:nvSpPr>
        <p:spPr>
          <a:xfrm>
            <a:off x="8734317" y="2410900"/>
            <a:ext cx="896928" cy="261610"/>
          </a:xfrm>
          <a:prstGeom prst="rect">
            <a:avLst/>
          </a:prstGeom>
          <a:noFill/>
        </p:spPr>
        <p:txBody>
          <a:bodyPr wrap="square" rtlCol="0">
            <a:spAutoFit/>
          </a:bodyPr>
          <a:lstStyle/>
          <a:p>
            <a:r>
              <a:rPr lang="en-US" sz="1100" dirty="0">
                <a:ln w="0"/>
                <a:solidFill>
                  <a:schemeClr val="accent1"/>
                </a:solidFill>
                <a:effectLst>
                  <a:outerShdw blurRad="38100" dist="25400" dir="5400000" algn="ctr" rotWithShape="0">
                    <a:srgbClr val="6E747A">
                      <a:alpha val="43000"/>
                    </a:srgbClr>
                  </a:outerShdw>
                </a:effectLst>
              </a:rPr>
              <a:t>Minimize</a:t>
            </a:r>
            <a:r>
              <a:rPr lang="en-US" sz="1100" dirty="0"/>
              <a:t> </a:t>
            </a:r>
          </a:p>
        </p:txBody>
      </p:sp>
      <p:sp>
        <p:nvSpPr>
          <p:cNvPr id="16" name="TextBox 15">
            <a:extLst>
              <a:ext uri="{FF2B5EF4-FFF2-40B4-BE49-F238E27FC236}">
                <a16:creationId xmlns:a16="http://schemas.microsoft.com/office/drawing/2014/main" id="{01BBC175-6A17-41B0-A762-C59DF2820632}"/>
              </a:ext>
            </a:extLst>
          </p:cNvPr>
          <p:cNvSpPr txBox="1"/>
          <p:nvPr/>
        </p:nvSpPr>
        <p:spPr>
          <a:xfrm>
            <a:off x="10720370" y="2405156"/>
            <a:ext cx="896928" cy="261610"/>
          </a:xfrm>
          <a:prstGeom prst="rect">
            <a:avLst/>
          </a:prstGeom>
          <a:noFill/>
        </p:spPr>
        <p:txBody>
          <a:bodyPr wrap="square" rtlCol="0">
            <a:spAutoFit/>
          </a:bodyPr>
          <a:lstStyle/>
          <a:p>
            <a:r>
              <a:rPr lang="en-US" sz="1100" dirty="0">
                <a:ln w="0"/>
                <a:solidFill>
                  <a:schemeClr val="accent1"/>
                </a:solidFill>
                <a:effectLst>
                  <a:outerShdw blurRad="38100" dist="25400" dir="5400000" algn="ctr" rotWithShape="0">
                    <a:srgbClr val="6E747A">
                      <a:alpha val="43000"/>
                    </a:srgbClr>
                  </a:outerShdw>
                </a:effectLst>
              </a:rPr>
              <a:t>Minimize</a:t>
            </a:r>
            <a:r>
              <a:rPr lang="en-US" sz="1100" dirty="0"/>
              <a:t> </a:t>
            </a:r>
          </a:p>
        </p:txBody>
      </p:sp>
      <p:sp>
        <p:nvSpPr>
          <p:cNvPr id="17" name="TextBox 16">
            <a:extLst>
              <a:ext uri="{FF2B5EF4-FFF2-40B4-BE49-F238E27FC236}">
                <a16:creationId xmlns:a16="http://schemas.microsoft.com/office/drawing/2014/main" id="{6BD3CB72-EA66-4809-99F6-6D16FFFD600A}"/>
              </a:ext>
            </a:extLst>
          </p:cNvPr>
          <p:cNvSpPr txBox="1"/>
          <p:nvPr/>
        </p:nvSpPr>
        <p:spPr>
          <a:xfrm>
            <a:off x="9455524" y="2422548"/>
            <a:ext cx="896928" cy="261610"/>
          </a:xfrm>
          <a:prstGeom prst="rect">
            <a:avLst/>
          </a:prstGeom>
          <a:noFill/>
        </p:spPr>
        <p:txBody>
          <a:bodyPr wrap="square" rtlCol="0">
            <a:spAutoFit/>
          </a:bodyPr>
          <a:lstStyle/>
          <a:p>
            <a:r>
              <a:rPr lang="en-US" sz="1100" dirty="0">
                <a:ln w="0"/>
                <a:solidFill>
                  <a:schemeClr val="accent1"/>
                </a:solidFill>
                <a:effectLst>
                  <a:outerShdw blurRad="38100" dist="25400" dir="5400000" algn="ctr" rotWithShape="0">
                    <a:srgbClr val="6E747A">
                      <a:alpha val="43000"/>
                    </a:srgbClr>
                  </a:outerShdw>
                </a:effectLst>
              </a:rPr>
              <a:t>Maximize</a:t>
            </a:r>
            <a:endParaRPr lang="en-US" sz="1100" dirty="0"/>
          </a:p>
        </p:txBody>
      </p:sp>
      <p:sp>
        <p:nvSpPr>
          <p:cNvPr id="18" name="TextBox 17">
            <a:extLst>
              <a:ext uri="{FF2B5EF4-FFF2-40B4-BE49-F238E27FC236}">
                <a16:creationId xmlns:a16="http://schemas.microsoft.com/office/drawing/2014/main" id="{A770CDA2-4A67-4A6D-B3C0-27C13089D8AE}"/>
              </a:ext>
            </a:extLst>
          </p:cNvPr>
          <p:cNvSpPr txBox="1"/>
          <p:nvPr/>
        </p:nvSpPr>
        <p:spPr>
          <a:xfrm>
            <a:off x="8232305" y="2160938"/>
            <a:ext cx="403619" cy="261610"/>
          </a:xfrm>
          <a:prstGeom prst="rect">
            <a:avLst/>
          </a:prstGeom>
          <a:noFill/>
        </p:spPr>
        <p:txBody>
          <a:bodyPr wrap="square" rtlCol="0">
            <a:spAutoFit/>
          </a:bodyPr>
          <a:lstStyle/>
          <a:p>
            <a:r>
              <a:rPr lang="en-US" sz="1100" dirty="0">
                <a:ln w="0"/>
                <a:solidFill>
                  <a:schemeClr val="accent1"/>
                </a:solidFill>
                <a:effectLst>
                  <a:outerShdw blurRad="38100" dist="25400" dir="5400000" algn="ctr" rotWithShape="0">
                    <a:srgbClr val="6E747A">
                      <a:alpha val="43000"/>
                    </a:srgbClr>
                  </a:outerShdw>
                </a:effectLst>
              </a:rPr>
              <a:t>0.4</a:t>
            </a:r>
            <a:r>
              <a:rPr lang="en-US" sz="1100" dirty="0"/>
              <a:t> </a:t>
            </a:r>
          </a:p>
        </p:txBody>
      </p:sp>
      <p:sp>
        <p:nvSpPr>
          <p:cNvPr id="19" name="TextBox 18">
            <a:extLst>
              <a:ext uri="{FF2B5EF4-FFF2-40B4-BE49-F238E27FC236}">
                <a16:creationId xmlns:a16="http://schemas.microsoft.com/office/drawing/2014/main" id="{0092D3AF-F899-409D-B212-034F0E2075E5}"/>
              </a:ext>
            </a:extLst>
          </p:cNvPr>
          <p:cNvSpPr txBox="1"/>
          <p:nvPr/>
        </p:nvSpPr>
        <p:spPr>
          <a:xfrm>
            <a:off x="8847491" y="2143546"/>
            <a:ext cx="389505" cy="261610"/>
          </a:xfrm>
          <a:prstGeom prst="rect">
            <a:avLst/>
          </a:prstGeom>
          <a:noFill/>
        </p:spPr>
        <p:txBody>
          <a:bodyPr wrap="square" rtlCol="0">
            <a:spAutoFit/>
          </a:bodyPr>
          <a:lstStyle/>
          <a:p>
            <a:r>
              <a:rPr lang="en-US" sz="1100" dirty="0">
                <a:ln w="0"/>
                <a:solidFill>
                  <a:schemeClr val="accent1"/>
                </a:solidFill>
                <a:effectLst>
                  <a:outerShdw blurRad="38100" dist="25400" dir="5400000" algn="ctr" rotWithShape="0">
                    <a:srgbClr val="6E747A">
                      <a:alpha val="43000"/>
                    </a:srgbClr>
                  </a:outerShdw>
                </a:effectLst>
              </a:rPr>
              <a:t>0.2</a:t>
            </a:r>
            <a:r>
              <a:rPr lang="en-US" sz="1100" dirty="0"/>
              <a:t> </a:t>
            </a:r>
          </a:p>
        </p:txBody>
      </p:sp>
      <p:sp>
        <p:nvSpPr>
          <p:cNvPr id="20" name="TextBox 19">
            <a:extLst>
              <a:ext uri="{FF2B5EF4-FFF2-40B4-BE49-F238E27FC236}">
                <a16:creationId xmlns:a16="http://schemas.microsoft.com/office/drawing/2014/main" id="{AE6FF9EF-408B-4322-BAB5-7C9B30D8FE97}"/>
              </a:ext>
            </a:extLst>
          </p:cNvPr>
          <p:cNvSpPr txBox="1"/>
          <p:nvPr/>
        </p:nvSpPr>
        <p:spPr>
          <a:xfrm>
            <a:off x="10859962" y="2160938"/>
            <a:ext cx="399164" cy="261610"/>
          </a:xfrm>
          <a:prstGeom prst="rect">
            <a:avLst/>
          </a:prstGeom>
          <a:noFill/>
        </p:spPr>
        <p:txBody>
          <a:bodyPr wrap="square" rtlCol="0">
            <a:spAutoFit/>
          </a:bodyPr>
          <a:lstStyle/>
          <a:p>
            <a:r>
              <a:rPr lang="en-US" sz="1100" dirty="0">
                <a:ln w="0"/>
                <a:solidFill>
                  <a:schemeClr val="accent1"/>
                </a:solidFill>
                <a:effectLst>
                  <a:outerShdw blurRad="38100" dist="25400" dir="5400000" algn="ctr" rotWithShape="0">
                    <a:srgbClr val="6E747A">
                      <a:alpha val="43000"/>
                    </a:srgbClr>
                  </a:outerShdw>
                </a:effectLst>
              </a:rPr>
              <a:t>0.1</a:t>
            </a:r>
            <a:r>
              <a:rPr lang="en-US" sz="1100" dirty="0"/>
              <a:t> </a:t>
            </a:r>
          </a:p>
        </p:txBody>
      </p:sp>
      <p:sp>
        <p:nvSpPr>
          <p:cNvPr id="21" name="TextBox 20">
            <a:extLst>
              <a:ext uri="{FF2B5EF4-FFF2-40B4-BE49-F238E27FC236}">
                <a16:creationId xmlns:a16="http://schemas.microsoft.com/office/drawing/2014/main" id="{FB3884D3-C3FB-4B48-A313-A492A9AACC52}"/>
              </a:ext>
            </a:extLst>
          </p:cNvPr>
          <p:cNvSpPr txBox="1"/>
          <p:nvPr/>
        </p:nvSpPr>
        <p:spPr>
          <a:xfrm>
            <a:off x="9544570" y="2160938"/>
            <a:ext cx="447278" cy="261610"/>
          </a:xfrm>
          <a:prstGeom prst="rect">
            <a:avLst/>
          </a:prstGeom>
          <a:noFill/>
        </p:spPr>
        <p:txBody>
          <a:bodyPr wrap="square" rtlCol="0">
            <a:spAutoFit/>
          </a:bodyPr>
          <a:lstStyle/>
          <a:p>
            <a:r>
              <a:rPr lang="en-US" sz="1100" dirty="0">
                <a:ln w="0"/>
                <a:solidFill>
                  <a:schemeClr val="accent1"/>
                </a:solidFill>
                <a:effectLst>
                  <a:outerShdw blurRad="38100" dist="25400" dir="5400000" algn="ctr" rotWithShape="0">
                    <a:srgbClr val="6E747A">
                      <a:alpha val="43000"/>
                    </a:srgbClr>
                  </a:outerShdw>
                </a:effectLst>
              </a:rPr>
              <a:t>0.3</a:t>
            </a:r>
            <a:endParaRPr lang="en-US" sz="1100" dirty="0"/>
          </a:p>
        </p:txBody>
      </p:sp>
      <p:sp>
        <p:nvSpPr>
          <p:cNvPr id="22" name="TextBox 21">
            <a:extLst>
              <a:ext uri="{FF2B5EF4-FFF2-40B4-BE49-F238E27FC236}">
                <a16:creationId xmlns:a16="http://schemas.microsoft.com/office/drawing/2014/main" id="{C5315D2C-4A57-47A7-A31A-B9AAE07D8497}"/>
              </a:ext>
            </a:extLst>
          </p:cNvPr>
          <p:cNvSpPr txBox="1"/>
          <p:nvPr/>
        </p:nvSpPr>
        <p:spPr>
          <a:xfrm>
            <a:off x="7402760" y="2160938"/>
            <a:ext cx="982903" cy="261610"/>
          </a:xfrm>
          <a:prstGeom prst="rect">
            <a:avLst/>
          </a:prstGeom>
          <a:noFill/>
        </p:spPr>
        <p:txBody>
          <a:bodyPr wrap="square" rtlCol="0">
            <a:spAutoFit/>
          </a:bodyPr>
          <a:lstStyle/>
          <a:p>
            <a:r>
              <a:rPr lang="en-US" sz="1100" dirty="0">
                <a:ln w="0"/>
                <a:solidFill>
                  <a:schemeClr val="accent1"/>
                </a:solidFill>
                <a:effectLst>
                  <a:outerShdw blurRad="38100" dist="25400" dir="5400000" algn="ctr" rotWithShape="0">
                    <a:srgbClr val="6E747A">
                      <a:alpha val="43000"/>
                    </a:srgbClr>
                  </a:outerShdw>
                </a:effectLst>
              </a:rPr>
              <a:t>Weights:</a:t>
            </a:r>
            <a:endParaRPr lang="en-US" sz="1100" dirty="0"/>
          </a:p>
        </p:txBody>
      </p:sp>
      <p:sp>
        <p:nvSpPr>
          <p:cNvPr id="23" name="TextBox 22">
            <a:extLst>
              <a:ext uri="{FF2B5EF4-FFF2-40B4-BE49-F238E27FC236}">
                <a16:creationId xmlns:a16="http://schemas.microsoft.com/office/drawing/2014/main" id="{A5932B9C-6529-4FFB-838F-D0F9DBC69CB2}"/>
              </a:ext>
            </a:extLst>
          </p:cNvPr>
          <p:cNvSpPr txBox="1"/>
          <p:nvPr/>
        </p:nvSpPr>
        <p:spPr>
          <a:xfrm>
            <a:off x="7457110" y="2428051"/>
            <a:ext cx="982903" cy="261610"/>
          </a:xfrm>
          <a:prstGeom prst="rect">
            <a:avLst/>
          </a:prstGeom>
          <a:noFill/>
        </p:spPr>
        <p:txBody>
          <a:bodyPr wrap="square" rtlCol="0">
            <a:spAutoFit/>
          </a:bodyPr>
          <a:lstStyle/>
          <a:p>
            <a:r>
              <a:rPr lang="en-US" sz="1100" dirty="0">
                <a:ln w="0"/>
                <a:solidFill>
                  <a:schemeClr val="accent1"/>
                </a:solidFill>
                <a:effectLst>
                  <a:outerShdw blurRad="38100" dist="25400" dir="5400000" algn="ctr" rotWithShape="0">
                    <a:srgbClr val="6E747A">
                      <a:alpha val="43000"/>
                    </a:srgbClr>
                  </a:outerShdw>
                </a:effectLst>
              </a:rPr>
              <a:t>Direction:</a:t>
            </a:r>
            <a:endParaRPr lang="en-US" sz="1100" dirty="0"/>
          </a:p>
        </p:txBody>
      </p:sp>
    </p:spTree>
    <p:extLst>
      <p:ext uri="{BB962C8B-B14F-4D97-AF65-F5344CB8AC3E}">
        <p14:creationId xmlns:p14="http://schemas.microsoft.com/office/powerpoint/2010/main" val="35735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8EF3-12FD-4F24-ADAE-CF785D2CBDA5}"/>
              </a:ext>
            </a:extLst>
          </p:cNvPr>
          <p:cNvSpPr>
            <a:spLocks noGrp="1"/>
          </p:cNvSpPr>
          <p:nvPr>
            <p:ph type="title"/>
          </p:nvPr>
        </p:nvSpPr>
        <p:spPr>
          <a:xfrm>
            <a:off x="144780" y="174468"/>
            <a:ext cx="10515600" cy="1042392"/>
          </a:xfrm>
        </p:spPr>
        <p:txBody>
          <a:bodyPr/>
          <a:lstStyle/>
          <a:p>
            <a:r>
              <a:rPr lang="en-US" b="1" dirty="0"/>
              <a:t>Result &amp; Conclusion</a:t>
            </a:r>
          </a:p>
        </p:txBody>
      </p:sp>
      <p:sp>
        <p:nvSpPr>
          <p:cNvPr id="3" name="TextBox 2">
            <a:extLst>
              <a:ext uri="{FF2B5EF4-FFF2-40B4-BE49-F238E27FC236}">
                <a16:creationId xmlns:a16="http://schemas.microsoft.com/office/drawing/2014/main" id="{4A9FBAC7-6693-41A2-AB3B-5FE06F630107}"/>
              </a:ext>
            </a:extLst>
          </p:cNvPr>
          <p:cNvSpPr txBox="1"/>
          <p:nvPr/>
        </p:nvSpPr>
        <p:spPr>
          <a:xfrm>
            <a:off x="361101" y="1170665"/>
            <a:ext cx="7536519" cy="4616648"/>
          </a:xfrm>
          <a:prstGeom prst="rect">
            <a:avLst/>
          </a:prstGeom>
          <a:noFill/>
        </p:spPr>
        <p:txBody>
          <a:bodyPr wrap="square" rtlCol="0">
            <a:spAutoFit/>
          </a:bodyPr>
          <a:lstStyle/>
          <a:p>
            <a:pPr marL="285750" indent="-285750">
              <a:buFont typeface="Arial" panose="020B0604020202020204" pitchFamily="34" charset="0"/>
              <a:buChar char="•"/>
            </a:pPr>
            <a:r>
              <a:rPr lang="en-US" dirty="0"/>
              <a:t>The goal of this work was to help potential business owner to open an African restaurant in the city of Atlanta, GA</a:t>
            </a:r>
          </a:p>
          <a:p>
            <a:pPr marL="285750" indent="-285750">
              <a:buFont typeface="Arial" panose="020B0604020202020204" pitchFamily="34" charset="0"/>
              <a:buChar char="•"/>
            </a:pPr>
            <a:r>
              <a:rPr lang="en-US" dirty="0"/>
              <a:t>Cluster 3 was found to contain the best neighborhoods based on the data and the preferences that were used. The final choice of the neighborhood is left to be done by the stakeholder</a:t>
            </a:r>
          </a:p>
          <a:p>
            <a:pPr marL="285750" indent="-285750">
              <a:buFont typeface="Arial" panose="020B0604020202020204" pitchFamily="34" charset="0"/>
              <a:buChar char="•"/>
            </a:pPr>
            <a:r>
              <a:rPr lang="en-US" dirty="0"/>
              <a:t>The methodology included fusing multiple datasets and using the newly created one to cluster the neighborhoods using machine learning. The methodology also included a decision making step to select which cluster contains the best neighborhood</a:t>
            </a:r>
          </a:p>
          <a:p>
            <a:endParaRPr lang="en-US" dirty="0"/>
          </a:p>
          <a:p>
            <a:pPr marL="285750" indent="-285750">
              <a:buFont typeface="Arial" panose="020B0604020202020204" pitchFamily="34" charset="0"/>
              <a:buChar char="•"/>
            </a:pPr>
            <a:r>
              <a:rPr lang="en-US" dirty="0"/>
              <a:t>For future work it would be useful to:</a:t>
            </a:r>
          </a:p>
          <a:p>
            <a:pPr marL="742950" lvl="1" indent="-285750">
              <a:buFont typeface="Arial" panose="020B0604020202020204" pitchFamily="34" charset="0"/>
              <a:buChar char="•"/>
            </a:pPr>
            <a:r>
              <a:rPr lang="en-US" sz="1600" dirty="0"/>
              <a:t>Include the ranking of the venues to see which one you are competing against</a:t>
            </a:r>
          </a:p>
          <a:p>
            <a:pPr marL="742950" lvl="1" indent="-285750">
              <a:buFont typeface="Arial" panose="020B0604020202020204" pitchFamily="34" charset="0"/>
              <a:buChar char="•"/>
            </a:pPr>
            <a:r>
              <a:rPr lang="en-US" sz="1600" dirty="0"/>
              <a:t>Acquire missing data for some neighborhoods so that they can be included in the cluster</a:t>
            </a:r>
          </a:p>
          <a:p>
            <a:pPr marL="742950" lvl="1" indent="-285750">
              <a:buFont typeface="Arial" panose="020B0604020202020204" pitchFamily="34" charset="0"/>
              <a:buChar char="•"/>
            </a:pPr>
            <a:r>
              <a:rPr lang="en-US" sz="1600" dirty="0"/>
              <a:t>Add the different types of crime in the dataset and weight them differently </a:t>
            </a:r>
          </a:p>
          <a:p>
            <a:pPr marL="742950" lvl="1" indent="-285750">
              <a:buFont typeface="Arial" panose="020B0604020202020204" pitchFamily="34" charset="0"/>
              <a:buChar char="•"/>
            </a:pPr>
            <a:r>
              <a:rPr lang="en-US" sz="1600" dirty="0"/>
              <a:t>Cluster within a cluster to find even more insights about the neighborhoods </a:t>
            </a:r>
          </a:p>
          <a:p>
            <a:pPr marL="742950" lvl="1" indent="-285750">
              <a:buFont typeface="Arial" panose="020B0604020202020204" pitchFamily="34" charset="0"/>
              <a:buChar char="•"/>
            </a:pPr>
            <a:r>
              <a:rPr lang="en-US" sz="1600" dirty="0"/>
              <a:t>More rigorous quantification of restaurant popularity could be done</a:t>
            </a:r>
          </a:p>
        </p:txBody>
      </p:sp>
      <p:pic>
        <p:nvPicPr>
          <p:cNvPr id="5" name="Picture 4">
            <a:extLst>
              <a:ext uri="{FF2B5EF4-FFF2-40B4-BE49-F238E27FC236}">
                <a16:creationId xmlns:a16="http://schemas.microsoft.com/office/drawing/2014/main" id="{75A6387A-E252-44B7-9ABB-FDED44ABC456}"/>
              </a:ext>
            </a:extLst>
          </p:cNvPr>
          <p:cNvPicPr>
            <a:picLocks noChangeAspect="1"/>
          </p:cNvPicPr>
          <p:nvPr/>
        </p:nvPicPr>
        <p:blipFill>
          <a:blip r:embed="rId2"/>
          <a:stretch>
            <a:fillRect/>
          </a:stretch>
        </p:blipFill>
        <p:spPr>
          <a:xfrm>
            <a:off x="8026578" y="1869430"/>
            <a:ext cx="3845368" cy="2194367"/>
          </a:xfrm>
          <a:prstGeom prst="rect">
            <a:avLst/>
          </a:prstGeom>
        </p:spPr>
      </p:pic>
    </p:spTree>
    <p:extLst>
      <p:ext uri="{BB962C8B-B14F-4D97-AF65-F5344CB8AC3E}">
        <p14:creationId xmlns:p14="http://schemas.microsoft.com/office/powerpoint/2010/main" val="1620463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3782</TotalTime>
  <Words>870</Words>
  <Application>Microsoft Office PowerPoint</Application>
  <PresentationFormat>Widescreen</PresentationFormat>
  <Paragraphs>110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 body</vt:lpstr>
      <vt:lpstr>Calibri</vt:lpstr>
      <vt:lpstr>Calibri body</vt:lpstr>
      <vt:lpstr>Calibri Light</vt:lpstr>
      <vt:lpstr>HelveticaNeue</vt:lpstr>
      <vt:lpstr>Office Theme</vt:lpstr>
      <vt:lpstr>Capstone Project-Battle of The Neighborhoods </vt:lpstr>
      <vt:lpstr>Background</vt:lpstr>
      <vt:lpstr>Problem Statement</vt:lpstr>
      <vt:lpstr>Data Description &amp; Methodology</vt:lpstr>
      <vt:lpstr>Neighborhood Clustering</vt:lpstr>
      <vt:lpstr>Neighborhood Clustering-Cluster Descriptions</vt:lpstr>
      <vt:lpstr>Decision Making</vt:lpstr>
      <vt:lpstr>Result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Project-Battle of The Neighborhoods</dc:title>
  <dc:creator>Marc-Henri Bleu-Laine</dc:creator>
  <cp:lastModifiedBy>Marc-Henri Bleu-Laine</cp:lastModifiedBy>
  <cp:revision>13</cp:revision>
  <dcterms:created xsi:type="dcterms:W3CDTF">2019-07-04T06:45:08Z</dcterms:created>
  <dcterms:modified xsi:type="dcterms:W3CDTF">2019-07-07T16:03:57Z</dcterms:modified>
</cp:coreProperties>
</file>