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5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AppData\Local\Microsoft\Windows\Temporary Internet Files\Content.IE5\18X3X63O\MP900439472[1]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67"/>
          <a:stretch/>
        </p:blipFill>
        <p:spPr bwMode="auto">
          <a:xfrm>
            <a:off x="-1044" y="-1"/>
            <a:ext cx="9145044" cy="69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bg1"/>
          </a:solidFill>
          <a:latin typeface="Segoe Prin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lkduster"/>
                <a:cs typeface="Chalkduster"/>
              </a:rPr>
              <a:t>Region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halkduster"/>
                <a:cs typeface="Chalkduster"/>
              </a:rPr>
              <a:t>Ignore Long Lived objects?</a:t>
            </a:r>
          </a:p>
          <a:p>
            <a:endParaRPr lang="en-US" dirty="0">
              <a:latin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2915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Region 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www.brainybetty.com</dc:creator>
  <cp:lastModifiedBy>Victor Grazi (US)</cp:lastModifiedBy>
  <cp:revision>3</cp:revision>
  <dcterms:created xsi:type="dcterms:W3CDTF">2012-07-05T13:18:19Z</dcterms:created>
  <dcterms:modified xsi:type="dcterms:W3CDTF">2014-06-16T20:21:12Z</dcterms:modified>
</cp:coreProperties>
</file>