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sldIdLst>
    <p:sldId id="260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8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1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8" y="1371600"/>
            <a:ext cx="8649969" cy="4777324"/>
          </a:xfrm>
        </p:spPr>
        <p:txBody>
          <a:bodyPr/>
          <a:lstStyle/>
          <a:p>
            <a:r>
              <a:rPr lang="en-US" sz="2000" dirty="0" smtClean="0"/>
              <a:t>Strategy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Arbitrary code coverage numbers leave your code vulnerable.</a:t>
            </a:r>
          </a:p>
          <a:p>
            <a:pPr marL="350838" lvl="1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Theory: If you just agree on some arbitrary coverage factor, say 50%, then it is impossible to know when some new important feature has not been tested. </a:t>
            </a:r>
            <a:br>
              <a:rPr lang="en-US" sz="1800" dirty="0" smtClean="0"/>
            </a:b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Instead, require 100% coverage.</a:t>
            </a:r>
          </a:p>
          <a:p>
            <a:pPr marL="350838" lvl="1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If something is to be purposely ignored, then annotate it as ignored.</a:t>
            </a:r>
            <a:br>
              <a:rPr lang="en-US" sz="1800" dirty="0" smtClean="0"/>
            </a:br>
            <a:endParaRPr lang="en-US" sz="180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800" dirty="0" smtClean="0"/>
              <a:t>After tests are generated, execute and measure coverage. Anything not covered must be assessed:</a:t>
            </a:r>
          </a:p>
          <a:p>
            <a:pPr marL="350838" lvl="1" indent="-171450">
              <a:buFont typeface="Arial" charset="0"/>
              <a:buChar char="•"/>
            </a:pPr>
            <a:r>
              <a:rPr lang="en-US" sz="1800" dirty="0" smtClean="0"/>
              <a:t>Either mark it as ignored</a:t>
            </a:r>
          </a:p>
          <a:p>
            <a:pPr marL="350838" lvl="1" indent="-171450">
              <a:buFont typeface="Arial" charset="0"/>
              <a:buChar char="•"/>
            </a:pPr>
            <a:r>
              <a:rPr lang="en-US" sz="1800" dirty="0" smtClean="0"/>
              <a:t>Or write a test</a:t>
            </a:r>
          </a:p>
          <a:p>
            <a:pPr marL="350838" lvl="1" indent="-171450">
              <a:buFont typeface="Arial" charset="0"/>
              <a:buChar char="•"/>
            </a:pPr>
            <a:r>
              <a:rPr lang="en-US" sz="1800" dirty="0" smtClean="0"/>
              <a:t>Either way, get to 100% coverage!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 smtClean="0"/>
              <a:t>Coverage Driven Development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905000" y="152400"/>
            <a:ext cx="4572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b="1" dirty="0"/>
              <a:t>Testing at Fid Core NY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9614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>
          <a:xfrm>
            <a:off x="245908" y="762000"/>
            <a:ext cx="8649969" cy="4777324"/>
          </a:xfrm>
        </p:spPr>
        <p:txBody>
          <a:bodyPr/>
          <a:lstStyle/>
          <a:p>
            <a:r>
              <a:rPr lang="en-US" sz="1800" dirty="0" smtClean="0"/>
              <a:t>JavaScript </a:t>
            </a:r>
            <a:r>
              <a:rPr lang="en-US" sz="1800" dirty="0"/>
              <a:t>Coverage Driven </a:t>
            </a:r>
            <a:r>
              <a:rPr lang="en-US" sz="1800" dirty="0" smtClean="0"/>
              <a:t>Development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600" dirty="0" smtClean="0"/>
              <a:t>Jasmine/Karma – Allow us to create BDD style tests that can be executed from IntelliJ IDEA and from Bamboo</a:t>
            </a:r>
          </a:p>
          <a:p>
            <a:endParaRPr lang="en-U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1"/>
          <a:stretch/>
        </p:blipFill>
        <p:spPr bwMode="auto">
          <a:xfrm>
            <a:off x="406364" y="1547664"/>
            <a:ext cx="8331272" cy="2719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91" y="4491462"/>
            <a:ext cx="7009909" cy="2061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905000" y="152400"/>
            <a:ext cx="4572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b="1" dirty="0"/>
              <a:t>Testing at Fid Core NY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4432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8" y="1228725"/>
            <a:ext cx="8649969" cy="4777324"/>
          </a:xfrm>
        </p:spPr>
        <p:txBody>
          <a:bodyPr/>
          <a:lstStyle/>
          <a:p>
            <a:r>
              <a:rPr lang="en-US" sz="1600" dirty="0" smtClean="0"/>
              <a:t>1. Launch from Maven: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600" dirty="0" smtClean="0"/>
              <a:t>	</a:t>
            </a:r>
          </a:p>
          <a:p>
            <a:endParaRPr lang="en-US" sz="1600" dirty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1600" dirty="0" smtClean="0"/>
              <a:t>3. Generate automated results from Bamboo: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7376" y="822600"/>
            <a:ext cx="8698502" cy="472800"/>
          </a:xfrm>
        </p:spPr>
        <p:txBody>
          <a:bodyPr/>
          <a:lstStyle/>
          <a:p>
            <a:r>
              <a:rPr lang="en-US" dirty="0" err="1" smtClean="0"/>
              <a:t>JMeter</a:t>
            </a:r>
            <a:r>
              <a:rPr lang="en-US" dirty="0" smtClean="0"/>
              <a:t> Tests – One stop testing for hard to test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3" y="4686495"/>
            <a:ext cx="8186835" cy="186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36787" y="1219200"/>
            <a:ext cx="8870426" cy="2987513"/>
            <a:chOff x="197374" y="1219200"/>
            <a:chExt cx="8870426" cy="2987513"/>
          </a:xfrm>
        </p:grpSpPr>
        <p:grpSp>
          <p:nvGrpSpPr>
            <p:cNvPr id="6" name="Group 5"/>
            <p:cNvGrpSpPr/>
            <p:nvPr/>
          </p:nvGrpSpPr>
          <p:grpSpPr>
            <a:xfrm>
              <a:off x="197374" y="1641132"/>
              <a:ext cx="2774426" cy="1330669"/>
              <a:chOff x="1752599" y="1676401"/>
              <a:chExt cx="2409826" cy="121890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5941"/>
              <a:stretch/>
            </p:blipFill>
            <p:spPr bwMode="auto">
              <a:xfrm>
                <a:off x="1752600" y="1676401"/>
                <a:ext cx="2409825" cy="43520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684"/>
              <a:stretch/>
            </p:blipFill>
            <p:spPr bwMode="auto">
              <a:xfrm>
                <a:off x="1752599" y="2111605"/>
                <a:ext cx="2409825" cy="78370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7"/>
            <a:stretch/>
          </p:blipFill>
          <p:spPr bwMode="auto">
            <a:xfrm>
              <a:off x="3276600" y="1219200"/>
              <a:ext cx="5791200" cy="298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1905000" y="152400"/>
            <a:ext cx="4572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b="1" dirty="0"/>
              <a:t>Testing at Fid Core NY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4987" y="3405426"/>
            <a:ext cx="23016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2. Define </a:t>
            </a:r>
            <a:r>
              <a:rPr lang="en-US" sz="1600" dirty="0" err="1"/>
              <a:t>Jmeter</a:t>
            </a:r>
            <a:r>
              <a:rPr lang="en-US" sz="1600" dirty="0"/>
              <a:t> </a:t>
            </a:r>
            <a:r>
              <a:rPr lang="en-US" sz="1600" dirty="0" smtClean="0"/>
              <a:t>Tests from </a:t>
            </a:r>
            <a:r>
              <a:rPr lang="en-US" sz="1600" dirty="0"/>
              <a:t>the GUI:</a:t>
            </a:r>
          </a:p>
          <a:p>
            <a:pPr algn="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6886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Extract functionality into testable units (For example excluding I/O calls and set up)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If unit is reusable, make it public (and if possible static) and move it to a </a:t>
            </a:r>
            <a:r>
              <a:rPr lang="en-US" sz="2400" dirty="0" err="1" smtClean="0"/>
              <a:t>Util</a:t>
            </a:r>
            <a:r>
              <a:rPr lang="en-US" sz="2400" dirty="0" smtClean="0"/>
              <a:t>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If not, keep it private and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err="1" smtClean="0"/>
              <a:t>PowerMock</a:t>
            </a:r>
            <a:r>
              <a:rPr lang="en-US" sz="2400" dirty="0" smtClean="0"/>
              <a:t> or Java reflection for testing it.</a:t>
            </a:r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Writing Testable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152400"/>
            <a:ext cx="4572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b="1" dirty="0"/>
              <a:t>Testing at Fid Core NY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7989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ain Nomura Global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2420"/>
      </a:accent1>
      <a:accent2>
        <a:srgbClr val="737374"/>
      </a:accent2>
      <a:accent3>
        <a:srgbClr val="80A9AE"/>
      </a:accent3>
      <a:accent4>
        <a:srgbClr val="00305C"/>
      </a:accent4>
      <a:accent5>
        <a:srgbClr val="80003F"/>
      </a:accent5>
      <a:accent6>
        <a:srgbClr val="CC8D19"/>
      </a:accent6>
      <a:hlink>
        <a:srgbClr val="B1B1B0"/>
      </a:hlink>
      <a:folHlink>
        <a:srgbClr val="B1B1B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365</TotalTime>
  <Words>172</Words>
  <Application>Microsoft Office PowerPoint</Application>
  <PresentationFormat>Letter Paper (8.5x11 in)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PowerPoint Presentation</vt:lpstr>
      <vt:lpstr>PowerPoint Presentation</vt:lpstr>
      <vt:lpstr>PowerPoint Presentation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Grazi (US)</dc:creator>
  <cp:lastModifiedBy>Victor Grazi (US)</cp:lastModifiedBy>
  <cp:revision>7</cp:revision>
  <dcterms:created xsi:type="dcterms:W3CDTF">2016-04-04T16:11:49Z</dcterms:created>
  <dcterms:modified xsi:type="dcterms:W3CDTF">2016-04-04T22:17:05Z</dcterms:modified>
</cp:coreProperties>
</file>