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4" r:id="rId1"/>
  </p:sld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127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08E2B-B5AB-4038-B1C3-B109B701E89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915E68-37FB-49FD-9E87-B612B806FC2A}">
      <dgm:prSet custT="1"/>
      <dgm:spPr/>
      <dgm:t>
        <a:bodyPr/>
        <a:lstStyle/>
        <a:p>
          <a:pPr rtl="0"/>
          <a:r>
            <a:rPr lang="en-US" sz="2000" b="1" dirty="0" smtClean="0"/>
            <a:t>In less flowery language this just means </a:t>
          </a:r>
          <a:br>
            <a:rPr lang="en-US" sz="2000" b="1" dirty="0" smtClean="0"/>
          </a:br>
          <a:r>
            <a:rPr lang="en-US" sz="2000" b="1" i="1" dirty="0" smtClean="0"/>
            <a:t>you </a:t>
          </a:r>
          <a:r>
            <a:rPr lang="en-US" sz="2000" b="1" dirty="0" smtClean="0"/>
            <a:t>control the experience.</a:t>
          </a:r>
          <a:endParaRPr lang="en-US" sz="2000" dirty="0"/>
        </a:p>
      </dgm:t>
    </dgm:pt>
    <dgm:pt modelId="{CBB8B23F-4120-4803-9D16-A31D616AFEAD}" type="sibTrans" cxnId="{BCAC8C44-7838-4022-B520-7EAF99F86645}">
      <dgm:prSet/>
      <dgm:spPr/>
      <dgm:t>
        <a:bodyPr/>
        <a:lstStyle/>
        <a:p>
          <a:endParaRPr lang="en-US" sz="1400"/>
        </a:p>
      </dgm:t>
    </dgm:pt>
    <dgm:pt modelId="{BBC06E60-2A31-4D09-A1C7-32C971AB7362}" type="parTrans" cxnId="{BCAC8C44-7838-4022-B520-7EAF99F86645}">
      <dgm:prSet/>
      <dgm:spPr/>
      <dgm:t>
        <a:bodyPr/>
        <a:lstStyle/>
        <a:p>
          <a:endParaRPr lang="en-US" sz="1400"/>
        </a:p>
      </dgm:t>
    </dgm:pt>
    <dgm:pt modelId="{FAE686BF-01F1-4E42-B907-AECA2996891D}" type="pres">
      <dgm:prSet presAssocID="{1D108E2B-B5AB-4038-B1C3-B109B701E89F}" presName="Name0" presStyleCnt="0">
        <dgm:presLayoutVars>
          <dgm:dir/>
          <dgm:resizeHandles val="exact"/>
        </dgm:presLayoutVars>
      </dgm:prSet>
      <dgm:spPr/>
    </dgm:pt>
    <dgm:pt modelId="{2217138E-2C88-488D-AB11-55FEED48B263}" type="pres">
      <dgm:prSet presAssocID="{AE915E68-37FB-49FD-9E87-B612B806FC2A}" presName="node" presStyleLbl="node1" presStyleIdx="0" presStyleCnt="1" custScaleX="77357" custLinFactNeighborY="-21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8D2275-EB9E-4AA7-9F06-996DD2C43498}" type="presOf" srcId="{1D108E2B-B5AB-4038-B1C3-B109B701E89F}" destId="{FAE686BF-01F1-4E42-B907-AECA2996891D}" srcOrd="0" destOrd="0" presId="urn:microsoft.com/office/officeart/2005/8/layout/process1"/>
    <dgm:cxn modelId="{BCAC8C44-7838-4022-B520-7EAF99F86645}" srcId="{1D108E2B-B5AB-4038-B1C3-B109B701E89F}" destId="{AE915E68-37FB-49FD-9E87-B612B806FC2A}" srcOrd="0" destOrd="0" parTransId="{BBC06E60-2A31-4D09-A1C7-32C971AB7362}" sibTransId="{CBB8B23F-4120-4803-9D16-A31D616AFEAD}"/>
    <dgm:cxn modelId="{91D0B6F2-E440-4F47-9190-8B8F5CF7E5EE}" type="presOf" srcId="{AE915E68-37FB-49FD-9E87-B612B806FC2A}" destId="{2217138E-2C88-488D-AB11-55FEED48B263}" srcOrd="0" destOrd="0" presId="urn:microsoft.com/office/officeart/2005/8/layout/process1"/>
    <dgm:cxn modelId="{134DA612-D749-4F97-A4CA-E099D612C40C}" type="presParOf" srcId="{FAE686BF-01F1-4E42-B907-AECA2996891D}" destId="{2217138E-2C88-488D-AB11-55FEED48B263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7138E-2C88-488D-AB11-55FEED48B263}">
      <dsp:nvSpPr>
        <dsp:cNvPr id="0" name=""/>
        <dsp:cNvSpPr/>
      </dsp:nvSpPr>
      <dsp:spPr>
        <a:xfrm>
          <a:off x="755901" y="0"/>
          <a:ext cx="5120653" cy="670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 less flowery language this just means </a:t>
          </a:r>
          <a:br>
            <a:rPr lang="en-US" sz="2000" b="1" kern="1200" dirty="0" smtClean="0"/>
          </a:br>
          <a:r>
            <a:rPr lang="en-US" sz="2000" b="1" i="1" kern="1200" dirty="0" smtClean="0"/>
            <a:t>you </a:t>
          </a:r>
          <a:r>
            <a:rPr lang="en-US" sz="2000" b="1" kern="1200" dirty="0" smtClean="0"/>
            <a:t>control the experience.</a:t>
          </a:r>
          <a:endParaRPr lang="en-US" sz="2000" kern="1200" dirty="0"/>
        </a:p>
      </dsp:txBody>
      <dsp:txXfrm>
        <a:off x="775553" y="19652"/>
        <a:ext cx="5081349" cy="631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Freeform 26"/>
          <p:cNvSpPr>
            <a:spLocks noChangeAspect="1"/>
          </p:cNvSpPr>
          <p:nvPr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40930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47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78" name="Freeform 19"/>
          <p:cNvSpPr>
            <a:spLocks/>
          </p:cNvSpPr>
          <p:nvPr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Freeform 25"/>
          <p:cNvSpPr>
            <a:spLocks/>
          </p:cNvSpPr>
          <p:nvPr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Freeform 30"/>
          <p:cNvSpPr>
            <a:spLocks/>
          </p:cNvSpPr>
          <p:nvPr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31"/>
          <p:cNvSpPr>
            <a:spLocks/>
          </p:cNvSpPr>
          <p:nvPr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32"/>
          <p:cNvSpPr>
            <a:spLocks/>
          </p:cNvSpPr>
          <p:nvPr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26"/>
          <p:cNvSpPr>
            <a:spLocks noChangeAspect="1"/>
          </p:cNvSpPr>
          <p:nvPr userDrawn="1"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 Box 11"/>
          <p:cNvSpPr txBox="1">
            <a:spLocks noChangeArrowheads="1"/>
          </p:cNvSpPr>
          <p:nvPr userDrawn="1"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5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8" name="Freeform 19"/>
          <p:cNvSpPr>
            <a:spLocks/>
          </p:cNvSpPr>
          <p:nvPr userDrawn="1"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 userDrawn="1"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 userDrawn="1"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0"/>
          <p:cNvSpPr>
            <a:spLocks/>
          </p:cNvSpPr>
          <p:nvPr userDrawn="1"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1"/>
          <p:cNvSpPr>
            <a:spLocks/>
          </p:cNvSpPr>
          <p:nvPr userDrawn="1"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2"/>
          <p:cNvSpPr>
            <a:spLocks/>
          </p:cNvSpPr>
          <p:nvPr userDrawn="1"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05600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45908" y="3526356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0" hasCustomPrompt="1"/>
          </p:nvPr>
        </p:nvSpPr>
        <p:spPr>
          <a:xfrm>
            <a:off x="245908" y="5142232"/>
            <a:ext cx="8649969" cy="138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45908" y="1900800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45908" y="331167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245908" y="493130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04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43" hasCustomPrompt="1"/>
          </p:nvPr>
        </p:nvSpPr>
        <p:spPr>
          <a:xfrm>
            <a:off x="245907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44" hasCustomPrompt="1"/>
          </p:nvPr>
        </p:nvSpPr>
        <p:spPr>
          <a:xfrm>
            <a:off x="4639015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4639015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49" hasCustomPrompt="1"/>
          </p:nvPr>
        </p:nvSpPr>
        <p:spPr>
          <a:xfrm>
            <a:off x="24590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463954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463954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463954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9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097846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09732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2369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631158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6861" y="4310016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0016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45907" y="4117492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53" y="4117492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52554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252554" y="4338891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6101169" y="4338891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251520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51520" y="411249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100785" y="41124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Part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9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1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5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7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8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0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0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54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5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3913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61" hasCustomPrompt="1"/>
          </p:nvPr>
        </p:nvSpPr>
        <p:spPr>
          <a:xfrm>
            <a:off x="2438319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62" hasCustomPrompt="1"/>
          </p:nvPr>
        </p:nvSpPr>
        <p:spPr>
          <a:xfrm>
            <a:off x="4639015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idx="63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9015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9015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4639015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09310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245907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1158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17475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10415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637826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245907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3176861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101583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7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4634119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411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34119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4119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4634119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4119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51520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51520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51520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251520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51520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51520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4638469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3846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Nomura Standard Full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7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8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pic>
        <p:nvPicPr>
          <p:cNvPr id="23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5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6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8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799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4351553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413482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34" hasCustomPrompt="1"/>
          </p:nvPr>
        </p:nvSpPr>
        <p:spPr>
          <a:xfrm>
            <a:off x="251520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5" hasCustomPrompt="1"/>
          </p:nvPr>
        </p:nvSpPr>
        <p:spPr>
          <a:xfrm>
            <a:off x="4630847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51520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3" hasCustomPrompt="1"/>
          </p:nvPr>
        </p:nvSpPr>
        <p:spPr>
          <a:xfrm>
            <a:off x="4630847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251520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2369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251520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2369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6101169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3175200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8" y="4150300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245907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3176175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6101169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61" hasCustomPrompt="1"/>
          </p:nvPr>
        </p:nvSpPr>
        <p:spPr>
          <a:xfrm>
            <a:off x="245908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62" hasCustomPrompt="1"/>
          </p:nvPr>
        </p:nvSpPr>
        <p:spPr>
          <a:xfrm>
            <a:off x="2445784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63" hasCustomPrompt="1"/>
          </p:nvPr>
        </p:nvSpPr>
        <p:spPr>
          <a:xfrm>
            <a:off x="4639015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64" hasCustomPrompt="1"/>
          </p:nvPr>
        </p:nvSpPr>
        <p:spPr>
          <a:xfrm>
            <a:off x="6832246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65" hasCustomPrompt="1"/>
          </p:nvPr>
        </p:nvSpPr>
        <p:spPr>
          <a:xfrm>
            <a:off x="245908" y="407707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66" hasCustomPrompt="1"/>
          </p:nvPr>
        </p:nvSpPr>
        <p:spPr>
          <a:xfrm>
            <a:off x="245908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2445784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68" hasCustomPrompt="1"/>
          </p:nvPr>
        </p:nvSpPr>
        <p:spPr>
          <a:xfrm>
            <a:off x="4637457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69" hasCustomPrompt="1"/>
          </p:nvPr>
        </p:nvSpPr>
        <p:spPr>
          <a:xfrm>
            <a:off x="6832246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31_Comple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29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4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2" name="Picture 171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3" name="Picture 4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40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9" name="Picture 58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3" name="Picture 6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3049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700" i="1" baseline="0">
                <a:ea typeface="MS PGothic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702676"/>
            <a:ext cx="8649969" cy="477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48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900800"/>
            <a:ext cx="8649969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3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5692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635714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6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80800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177" name="Picture 176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17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" name="Picture 27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</p:sldLayoutIdLst>
  <p:hf hd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algn="l" defTabSz="957263" rtl="0" eaLnBrk="1" fontAlgn="base" hangingPunct="1">
        <a:spcBef>
          <a:spcPct val="45000"/>
        </a:spcBef>
        <a:spcAft>
          <a:spcPct val="45000"/>
        </a:spcAft>
        <a:buClr>
          <a:srgbClr val="CC3300"/>
        </a:buClr>
        <a:defRPr sz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244475" indent="-24288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06400" indent="-16033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547688" indent="-139700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318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11890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16462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21034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25606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03083" y="769226"/>
            <a:ext cx="8649969" cy="4777324"/>
          </a:xfrm>
        </p:spPr>
        <p:txBody>
          <a:bodyPr/>
          <a:lstStyle/>
          <a:p>
            <a:r>
              <a:rPr lang="en-US" sz="1800" b="1" dirty="0" smtClean="0"/>
              <a:t>DevOps Coaching Hour Un-conference</a:t>
            </a:r>
            <a:endParaRPr lang="en-US" sz="1800" b="1" dirty="0"/>
          </a:p>
          <a:p>
            <a:r>
              <a:rPr lang="en-US" sz="1800" smtClean="0"/>
              <a:t>Unconference: An </a:t>
            </a:r>
            <a:r>
              <a:rPr lang="en-US" sz="1800" dirty="0" smtClean="0"/>
              <a:t>event </a:t>
            </a:r>
            <a:r>
              <a:rPr lang="en-US" sz="1800" dirty="0"/>
              <a:t>where the agenda is set by those who attend. </a:t>
            </a:r>
            <a:endParaRPr lang="en-US" sz="700" dirty="0" smtClean="0"/>
          </a:p>
          <a:p>
            <a:endParaRPr lang="en-US" sz="7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rules of an un-conference are simple:</a:t>
            </a:r>
          </a:p>
          <a:p>
            <a:r>
              <a:rPr lang="en-US" sz="1800" dirty="0"/>
              <a:t>Rule #1: Whoever shows up are the right people</a:t>
            </a:r>
            <a:br>
              <a:rPr lang="en-US" sz="1800" dirty="0"/>
            </a:br>
            <a:r>
              <a:rPr lang="en-US" sz="1800" dirty="0"/>
              <a:t>Rule #2: Whatever happens is fine</a:t>
            </a:r>
            <a:br>
              <a:rPr lang="en-US" sz="1800" dirty="0"/>
            </a:br>
            <a:r>
              <a:rPr lang="en-US" sz="1800" dirty="0"/>
              <a:t>Rule #3: Whenever it starts is the right time</a:t>
            </a:r>
            <a:br>
              <a:rPr lang="en-US" sz="1800" dirty="0"/>
            </a:br>
            <a:r>
              <a:rPr lang="en-US" sz="1800" dirty="0"/>
              <a:t>Rule #4: It is over when it’s </a:t>
            </a:r>
            <a:r>
              <a:rPr lang="en-US" sz="1800" dirty="0" smtClean="0"/>
              <a:t>over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b="1" u="sng" dirty="0" smtClean="0"/>
              <a:t>Action items:</a:t>
            </a:r>
          </a:p>
          <a:p>
            <a:r>
              <a:rPr lang="en-US" sz="1800" dirty="0" smtClean="0"/>
              <a:t>Step 1. Select a topic or question to discuss</a:t>
            </a:r>
          </a:p>
          <a:p>
            <a:r>
              <a:rPr lang="en-US" sz="1800" dirty="0"/>
              <a:t>Step </a:t>
            </a:r>
            <a:r>
              <a:rPr lang="en-US" sz="1800" dirty="0" smtClean="0"/>
              <a:t>2. Once we get a few, we will prioritize them</a:t>
            </a:r>
          </a:p>
          <a:p>
            <a:r>
              <a:rPr lang="en-US" sz="1800" dirty="0"/>
              <a:t>Step </a:t>
            </a:r>
            <a:r>
              <a:rPr lang="en-US" sz="1800" dirty="0" smtClean="0"/>
              <a:t>3. And we will spend up to 15 minutes discussing it!</a:t>
            </a:r>
          </a:p>
          <a:p>
            <a:r>
              <a:rPr lang="en-US" sz="1800" dirty="0"/>
              <a:t>Step </a:t>
            </a:r>
            <a:r>
              <a:rPr lang="en-US" sz="1800" dirty="0" smtClean="0"/>
              <a:t>4. Go to steps 1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666757225"/>
              </p:ext>
            </p:extLst>
          </p:nvPr>
        </p:nvGraphicFramePr>
        <p:xfrm>
          <a:off x="1764616" y="3630229"/>
          <a:ext cx="6632456" cy="670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046" y="5743156"/>
            <a:ext cx="916131" cy="91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0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002060"/>
      </a:hlink>
      <a:folHlink>
        <a:srgbClr val="002060"/>
      </a:folHlink>
    </a:clrScheme>
    <a:fontScheme name="Nom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1395</TotalTime>
  <Words>44</Words>
  <Application>Microsoft Office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>Nomura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Grazi (IT/US)</dc:creator>
  <cp:lastModifiedBy>Victor Grazi (IT/US)</cp:lastModifiedBy>
  <cp:revision>6</cp:revision>
  <dcterms:created xsi:type="dcterms:W3CDTF">2018-06-27T19:41:45Z</dcterms:created>
  <dcterms:modified xsi:type="dcterms:W3CDTF">2018-06-28T18:56:58Z</dcterms:modified>
</cp:coreProperties>
</file>