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1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08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81A39-F43A-4644-A3FA-6E8D232D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AB84C1-4989-4EB0-8B36-77E36400F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D60C6E-8519-4E7C-8E11-9EC6A57F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4E7EC-F274-43C6-8736-3685D49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D0ED51-2560-427F-8658-55B21CE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97FD9-F91D-423E-A97B-F2090DFD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A2FEA5-D529-4D00-BE8B-2D375F79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C36B9B-CD5C-4B07-A5A2-7DA90722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64D6F-466A-4719-9230-B1BED78B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DEB564-8C94-4DBE-8E90-BA96FCC5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237E34-8327-4C0A-B9AB-7F4D6088E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93548A-7E08-423A-A75C-B77230D1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EEF3C6-C7C4-4232-9638-CC462DC7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BBB512-3397-45FB-946B-3911AC33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B37002-B262-4B6F-91AF-2F4DA94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A2F86-03F0-4B56-B1D3-960AA0BD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8001C-327F-451D-907F-E81C8941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BF668-51CA-4C3B-8A50-713A336A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2FD232-90E5-4A9C-B2DD-C6371F5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D2106A-B3B0-43DA-8863-4A775D1F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AC5C8-3CFC-44B2-A2C8-7EB6F83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6B756B-3CF2-4754-9102-60A0531F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5E3F68-5853-401B-B1BB-5F49B3B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0F30D5-E4C4-4529-84B1-6F1F0E4C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9CED3-9FDC-4749-9A4E-3F89AA06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761EE-F62A-4C5C-AF1B-6DB9394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CC1F1-762C-423C-935D-FAD7B27B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46193-B844-41BE-9C48-F889A35B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91C54-D474-479A-B6FA-EB45DD53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CF60E-2B33-400A-B6FA-74FDC0F2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D0BDB-5B75-4C22-AC1A-C3D084C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4421F-6504-44F6-83E3-736FA14F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EEF2AE-BD4E-4E15-B26E-7B78D4AF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9C0E2D-A819-4905-B052-892FF0E7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4B81FA-478D-4B1D-A11F-EDC8248A7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E75556-B498-43D0-A60C-B4EAF2A8E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D393CA-5BA1-4CDC-8F4F-F439ED71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CB5EA7-C495-4AA6-9691-B070796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74CDEC-A11C-481A-8871-3F53742F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A47B7-2341-4AD4-8D26-9810DEB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E4FD40-A6BC-4F03-A088-6884D57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CA79A5-8B59-4049-A5E6-C122E4B8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0F5FED-93D5-4E25-A529-166CEC2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6E1BAC-E23A-4FB7-97FE-D88046E9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C43DC8-C65F-4C95-B0E6-9C2E0E6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8EDB68-8BC1-41AE-9D3F-DBA0A922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B28A-DD52-4630-B7CD-A57E0A4C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33DAF-EE04-4C4E-9544-41061DE1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7C94D-E2BA-4864-976A-ADBB10C0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F48061-82EC-4D1E-B7BD-2296FC94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58A0BF-DCE2-414D-9892-241BE376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087629-4116-4E6B-B9F2-7D3F163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651F9-DC29-4040-B32B-E5DBE993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4D4DF-C0ED-42BB-A6AC-DD4EE9EC4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464D01-5209-4A41-BBBA-5296B798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FAD58E-9AEA-4D74-92E4-681A5DEA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4ED89B-79D3-4858-B2E4-4EDAFE03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1CDE04-1A3B-4A74-B840-0A61DC1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B7922E-AFDD-462B-81E6-4974CCA0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19DA29-03D0-4FAA-B0A6-6EC3097F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09027-B9E9-4B4D-B239-B13986146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E5E47A-F337-4EDF-9230-40A1097A2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ABF64A-63D7-4107-B1BD-FD1DF6D6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YJYMLaV9U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kit.com/blog/2017/08/value-stream-mapping-for-software-develop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nkit.com/learn/kanban/kanban-board-examples-for-development-and-opera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438F34-360C-4574-BEC4-B40C359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7C0409F-AF38-4BB6-9106-9C319E2A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activities required to transform a requirement into a delivered product</a:t>
            </a:r>
          </a:p>
          <a:p>
            <a:r>
              <a:rPr lang="en-US" dirty="0"/>
              <a:t>(Activities do not necessarily add value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Percent Complete and Accurate – Value Stream 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C8277C-D289-4BAF-9E80-062DBA05C353}"/>
              </a:ext>
            </a:extLst>
          </p:cNvPr>
          <p:cNvSpPr/>
          <p:nvPr/>
        </p:nvSpPr>
        <p:spPr>
          <a:xfrm>
            <a:off x="1385842" y="6214983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https://www.youtube.com/watch?v=5YJYMLaV9Uw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61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FB04865-F276-4E6B-826E-8EC14EC9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D1C5DB-0527-4E41-B331-EF97E9E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14" y="576096"/>
            <a:ext cx="8543372" cy="57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FB04865-F276-4E6B-826E-8EC14EC9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435B01-FD2C-4677-A5C9-DBC0F7DB0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-10534" b="-29397"/>
          <a:stretch/>
        </p:blipFill>
        <p:spPr>
          <a:xfrm>
            <a:off x="3200762" y="1719475"/>
            <a:ext cx="6400438" cy="44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25DDBC-8EE6-4445-AD27-A532749A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trick to value stream mapping is to recognize the bottlenecks and eliminate the waste</a:t>
            </a:r>
          </a:p>
          <a:p>
            <a:r>
              <a:rPr lang="en-US" dirty="0"/>
              <a:t>Lean vs Kanban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B70062C-2DF8-4EE1-8A49-D854953B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17992E-9A5E-4360-891D-2A19E06A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21" y="2448476"/>
            <a:ext cx="7342857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1000A-F503-4F74-95CB-9CE3C8B7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decide on Kanban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52594-1F66-43A0-9AFE-E61C3EA6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value stream map is a living map that uses symbols and arrows to visualize the flow of materials and information through the organization. It visualizes active and inactive times, handoffs, and more.</a:t>
            </a:r>
          </a:p>
          <a:p>
            <a:r>
              <a:rPr lang="en-US" dirty="0"/>
              <a:t>There are two common approaches:</a:t>
            </a:r>
          </a:p>
          <a:p>
            <a:r>
              <a:rPr lang="en-US" dirty="0"/>
              <a:t>Lean measures and minimizes the time spent </a:t>
            </a:r>
            <a:r>
              <a:rPr lang="en-US" i="1" dirty="0"/>
              <a:t>between</a:t>
            </a:r>
            <a:r>
              <a:rPr lang="en-US" dirty="0"/>
              <a:t> columns (minimize waste)</a:t>
            </a:r>
          </a:p>
          <a:p>
            <a:r>
              <a:rPr lang="en-US" dirty="0"/>
              <a:t>Kanban measure the time spent </a:t>
            </a:r>
            <a:r>
              <a:rPr lang="en-US" i="1" dirty="0"/>
              <a:t>in the column </a:t>
            </a:r>
            <a:r>
              <a:rPr lang="en-US" dirty="0"/>
              <a:t>(optimize flow)</a:t>
            </a:r>
          </a:p>
          <a:p>
            <a:r>
              <a:rPr lang="en-US" dirty="0"/>
              <a:t>Kanban is a pull system. Columns pull from the left.</a:t>
            </a:r>
          </a:p>
          <a:p>
            <a:r>
              <a:rPr lang="en-US" dirty="0"/>
              <a:t>Therefore there must be a </a:t>
            </a:r>
            <a:r>
              <a:rPr lang="en-US" dirty="0" smtClean="0"/>
              <a:t>“done” </a:t>
            </a:r>
            <a:r>
              <a:rPr lang="en-US" dirty="0"/>
              <a:t>column for each process column, which the column to the right can pull from</a:t>
            </a:r>
          </a:p>
          <a:p>
            <a:r>
              <a:rPr lang="en-US" dirty="0"/>
              <a:t>Senior management of the project should be involved in the column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90EE0-43DF-450F-8C25-BBB93E53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74B44-8316-49E1-83C1-1E47F876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Identify predictable series of steps to transform a requirement to a delivered product.</a:t>
            </a:r>
          </a:p>
          <a:p>
            <a:r>
              <a:rPr lang="en-US" dirty="0"/>
              <a:t>Things that take less than a day should probably not get a column, but should be included in another column</a:t>
            </a:r>
          </a:p>
          <a:p>
            <a:r>
              <a:rPr lang="en-US" dirty="0" smtClean="0"/>
              <a:t>e.g. </a:t>
            </a:r>
            <a:r>
              <a:rPr lang="en-US" dirty="0" smtClean="0"/>
              <a:t>Requirements</a:t>
            </a:r>
            <a:r>
              <a:rPr lang="en-US" dirty="0"/>
              <a:t>, BDD specs, development, Code review,  QA, release management, </a:t>
            </a:r>
            <a:r>
              <a:rPr lang="en-US" dirty="0" smtClean="0"/>
              <a:t>deploy</a:t>
            </a:r>
          </a:p>
          <a:p>
            <a:r>
              <a:rPr lang="en-US" dirty="0" smtClean="0"/>
              <a:t>Identify </a:t>
            </a:r>
            <a:r>
              <a:rPr lang="en-US" dirty="0"/>
              <a:t>the inputs that feed into those processes. If there are too many inputs, that is a red flag</a:t>
            </a:r>
          </a:p>
          <a:p>
            <a:r>
              <a:rPr lang="en-US" dirty="0" smtClean="0"/>
              <a:t>Meet </a:t>
            </a:r>
            <a:r>
              <a:rPr lang="en-US" dirty="0"/>
              <a:t>with Dev and Ops to review that chart, to see the world through the same lens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What’s our average lead time; how can we improve it</a:t>
            </a:r>
          </a:p>
          <a:p>
            <a:pPr lvl="1"/>
            <a:r>
              <a:rPr lang="en-US" dirty="0"/>
              <a:t>Identify where work gets stuck in the process</a:t>
            </a:r>
          </a:p>
          <a:p>
            <a:r>
              <a:rPr lang="en-US" dirty="0"/>
              <a:t>Identify remediation strategies – Remove constraints, hire people, re-appropriate resources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432430-83CF-4A17-97FB-C068C8267367}"/>
              </a:ext>
            </a:extLst>
          </p:cNvPr>
          <p:cNvSpPr/>
          <p:nvPr/>
        </p:nvSpPr>
        <p:spPr>
          <a:xfrm>
            <a:off x="1069179" y="6029949"/>
            <a:ext cx="9817669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https://leankit.com/blog/2017/08/value-stream-mapping-for-software-development/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9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6931D-326E-42F9-A9E1-528E94DF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172FF-8CBE-4014-B1E0-B20AEE0E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453F8F-B76E-4F04-BF6D-007103D1332B}"/>
              </a:ext>
            </a:extLst>
          </p:cNvPr>
          <p:cNvSpPr/>
          <p:nvPr/>
        </p:nvSpPr>
        <p:spPr>
          <a:xfrm>
            <a:off x="1648171" y="5073993"/>
            <a:ext cx="8925154" cy="485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https://leankit.com/learn/kanban/kanban-board-examples-for-development-and-operations/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2FF271-3093-4AFB-A7DB-209CA5D7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4" y="521212"/>
            <a:ext cx="10828571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0FFD41-13E6-4988-A0B5-047D9FFF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06297"/>
            <a:ext cx="9105899" cy="63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8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30D89D-6567-4177-B525-8B133610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936E82-E0E5-4115-8F40-7AFF1944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22" y="97622"/>
            <a:ext cx="9576556" cy="66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8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30D89D-6567-4177-B525-8B133610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4EA604-0D19-488D-9A2F-3C2F275A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83" y="326501"/>
            <a:ext cx="8031634" cy="62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5819E9-2F2A-42EA-B812-C836F67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24" y="709958"/>
            <a:ext cx="8011353" cy="54380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30D89D-6567-4177-B525-8B133610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dirty="0"/>
              <a:t>Muda: Unnecessary Non-value adding process time</a:t>
            </a:r>
          </a:p>
        </p:txBody>
      </p:sp>
    </p:spTree>
    <p:extLst>
      <p:ext uri="{BB962C8B-B14F-4D97-AF65-F5344CB8AC3E}">
        <p14:creationId xmlns:p14="http://schemas.microsoft.com/office/powerpoint/2010/main" val="31720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7D12D-23B2-4837-857F-97F672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FB04865-F276-4E6B-826E-8EC14EC9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963054-D460-48E1-BDE7-37B144FB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56" y="654182"/>
            <a:ext cx="8366288" cy="55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3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312</Words>
  <Application>Microsoft Office PowerPoint</Application>
  <PresentationFormat>Custom</PresentationFormat>
  <Paragraphs>28</Paragraphs>
  <Slides>12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Value Stream</vt:lpstr>
      <vt:lpstr>Steps to decide on Kanban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Stream</dc:title>
  <dc:creator>Victor Grazi</dc:creator>
  <cp:lastModifiedBy>Grazi, Victor (IT/US)</cp:lastModifiedBy>
  <cp:revision>25</cp:revision>
  <dcterms:created xsi:type="dcterms:W3CDTF">2018-08-07T15:10:38Z</dcterms:created>
  <dcterms:modified xsi:type="dcterms:W3CDTF">2018-08-15T21:31:43Z</dcterms:modified>
</cp:coreProperties>
</file>