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1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2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4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D9F3-7814-4F3C-89D0-0473206745ED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1264AD-03F9-4ABA-B7B6-0C0F9369C5B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715D1-5104-4A88-92C4-5E990E012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Game List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4F982-093D-45CF-B3DA-34A6AF509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42482-A6FF-441C-AB25-23902ED4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B5B4A3C-D7E5-4F4E-A439-7F85D714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77" y="2173863"/>
            <a:ext cx="9469171" cy="3134162"/>
          </a:xfrm>
        </p:spPr>
      </p:pic>
    </p:spTree>
    <p:extLst>
      <p:ext uri="{BB962C8B-B14F-4D97-AF65-F5344CB8AC3E}">
        <p14:creationId xmlns:p14="http://schemas.microsoft.com/office/powerpoint/2010/main" val="41995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28B8-F855-4BB5-8D73-5844D4A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Toevoegen</a:t>
            </a:r>
            <a:r>
              <a:rPr lang="en-US" dirty="0"/>
              <a:t> &amp; </a:t>
            </a:r>
            <a:r>
              <a:rPr lang="en-US" dirty="0" err="1"/>
              <a:t>Bekijken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6F954-1836-4E1E-A727-B322DB52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C5DC691-4FF1-4454-A0A1-7ADC44D1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70" y="1455797"/>
            <a:ext cx="9443044" cy="49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08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7</Words>
  <Application>Microsoft Office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The Game List</vt:lpstr>
      <vt:lpstr>Database</vt:lpstr>
      <vt:lpstr>Toevoegen &amp; Bekijken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List</dc:title>
  <dc:creator>Muhammed Habibullah Budak</dc:creator>
  <cp:lastModifiedBy>Muhammed Habibullah Budak</cp:lastModifiedBy>
  <cp:revision>1</cp:revision>
  <dcterms:created xsi:type="dcterms:W3CDTF">2017-12-11T18:11:09Z</dcterms:created>
  <dcterms:modified xsi:type="dcterms:W3CDTF">2017-12-11T18:14:47Z</dcterms:modified>
</cp:coreProperties>
</file>