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59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4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3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2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8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8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940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3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9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3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5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AA342-DDFC-4DFD-B2DB-9013CA47075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6D8451-E9A6-4ECE-BA33-D2DDA0946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E32B-30B9-4F89-AFD7-0E234C442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Exchange pitch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BFDAD7-6D61-4A7E-B590-F613F6A2E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Muhammed Habibullah Budak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8FAE0-166A-4BE2-AECA-F8C80F7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studievoortgang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B088C7-5BCF-430E-8C21-8AFABB556D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C4F1145-5E98-4F5F-96F1-09A7F3DD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4515"/>
            <a:ext cx="10394707" cy="21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15367-1E05-4A22-8E50-989ABE13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600" dirty="0"/>
              <a:t>Reflectie op je eigen werk en je ambities</a:t>
            </a:r>
            <a:endParaRPr lang="en-US" sz="4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B1402F-02BD-4DAB-B2B9-58276D5B48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/>
              <a:t>Game design</a:t>
            </a:r>
          </a:p>
          <a:p>
            <a:r>
              <a:rPr lang="en-US" dirty="0"/>
              <a:t>One page documents</a:t>
            </a:r>
          </a:p>
          <a:p>
            <a:r>
              <a:rPr lang="en-US" dirty="0" err="1"/>
              <a:t>programeren</a:t>
            </a:r>
            <a:endParaRPr lang="en-US" dirty="0"/>
          </a:p>
          <a:p>
            <a:r>
              <a:rPr lang="en-US" dirty="0" err="1"/>
              <a:t>Cultuur</a:t>
            </a:r>
            <a:r>
              <a:rPr lang="en-US" dirty="0"/>
              <a:t>/</a:t>
            </a:r>
            <a:r>
              <a:rPr lang="en-US" dirty="0" err="1"/>
              <a:t>reliegie</a:t>
            </a:r>
            <a:endParaRPr lang="en-US" dirty="0"/>
          </a:p>
          <a:p>
            <a:r>
              <a:rPr lang="en-US" dirty="0" err="1"/>
              <a:t>Ik</a:t>
            </a:r>
            <a:r>
              <a:rPr lang="en-US" dirty="0"/>
              <a:t> in de </a:t>
            </a:r>
            <a:r>
              <a:rPr lang="en-US" dirty="0" err="1"/>
              <a:t>toekomst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C6067E-D506-4D32-B808-B5C698654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96" y="1688184"/>
            <a:ext cx="5849923" cy="2514249"/>
          </a:xfrm>
          <a:prstGeom prst="rect">
            <a:avLst/>
          </a:prstGeom>
        </p:spPr>
      </p:pic>
      <p:pic>
        <p:nvPicPr>
          <p:cNvPr id="3076" name="Picture 4" descr="https://lh5.googleusercontent.com/bLLNksAaU-EUdmUBRfLqXqJx82bVWWdfi0vKt7IM14L3yML9eNOrZKnG-gvGi3pxQWDs1PQgC-AHQwvRIKToQVKPj8Wo-1l4E0C8TQf_eyKsJwC8o3yNQFmD385V9GRYNzaC5b-EvnI">
            <a:extLst>
              <a:ext uri="{FF2B5EF4-FFF2-40B4-BE49-F238E27FC236}">
                <a16:creationId xmlns:a16="http://schemas.microsoft.com/office/drawing/2014/main" id="{C91F05B2-1C34-421E-B992-898B52BD9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66" y="3020037"/>
            <a:ext cx="5671372" cy="25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2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A4220-0F67-41D0-B190-0A798159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Kyushu University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071C41-C736-4FAE-9FDB-91FB9AB21E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Kyushu university </a:t>
            </a:r>
            <a:r>
              <a:rPr lang="en-US" dirty="0" err="1"/>
              <a:t>ohashi</a:t>
            </a:r>
            <a:r>
              <a:rPr lang="en-US" dirty="0"/>
              <a:t> campus</a:t>
            </a:r>
          </a:p>
          <a:p>
            <a:r>
              <a:rPr lang="en-US" dirty="0"/>
              <a:t>Department and Faculty Information</a:t>
            </a:r>
          </a:p>
          <a:p>
            <a:r>
              <a:rPr lang="en-US" dirty="0"/>
              <a:t>Department of Visual Communication Design </a:t>
            </a:r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1AB59A-677C-464C-84D5-AFA9DB2B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02948"/>
            <a:ext cx="5584140" cy="2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8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A4220-0F67-41D0-B190-0A798159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Kyushu University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071C41-C736-4FAE-9FDB-91FB9AB21E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Department of Visual Communication Design </a:t>
            </a:r>
          </a:p>
          <a:p>
            <a:r>
              <a:rPr lang="en-US" dirty="0"/>
              <a:t>psychology van de </a:t>
            </a:r>
            <a:r>
              <a:rPr lang="en-US" dirty="0" err="1"/>
              <a:t>menselijk</a:t>
            </a:r>
            <a:r>
              <a:rPr lang="en-US" dirty="0"/>
              <a:t> </a:t>
            </a:r>
            <a:r>
              <a:rPr lang="en-US" dirty="0" err="1"/>
              <a:t>beeld</a:t>
            </a:r>
            <a:endParaRPr lang="en-US" dirty="0"/>
          </a:p>
          <a:p>
            <a:r>
              <a:rPr lang="en-US" dirty="0"/>
              <a:t>Visual design</a:t>
            </a:r>
          </a:p>
          <a:p>
            <a:r>
              <a:rPr lang="en-US" dirty="0" err="1"/>
              <a:t>Communicatie</a:t>
            </a:r>
            <a:r>
              <a:rPr lang="en-US" dirty="0"/>
              <a:t> met </a:t>
            </a:r>
            <a:r>
              <a:rPr lang="en-US" dirty="0" err="1"/>
              <a:t>beelden</a:t>
            </a:r>
            <a:endParaRPr lang="en-US" dirty="0"/>
          </a:p>
          <a:p>
            <a:r>
              <a:rPr lang="en-US" dirty="0" err="1"/>
              <a:t>Moskee</a:t>
            </a:r>
            <a:r>
              <a:rPr lang="en-US" dirty="0"/>
              <a:t> 16 minute loop </a:t>
            </a:r>
            <a:r>
              <a:rPr lang="en-US" dirty="0" err="1"/>
              <a:t>tijd</a:t>
            </a:r>
            <a:endParaRPr lang="en-US" dirty="0"/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09D709-6303-402C-B64D-EBAF9F8B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36" y="1915287"/>
            <a:ext cx="4240461" cy="36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AEBE1-E262-482C-844E-92D5332F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Osaka Electric Communication University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8A9A9B-DBF1-4EA2-97FB-14A83849EB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 err="1"/>
              <a:t>Shijonawate</a:t>
            </a:r>
            <a:r>
              <a:rPr lang="en-US" dirty="0"/>
              <a:t> Campus</a:t>
            </a:r>
          </a:p>
          <a:p>
            <a:r>
              <a:rPr lang="en-US" dirty="0"/>
              <a:t>Faculty of Information Science and Arts</a:t>
            </a:r>
          </a:p>
          <a:p>
            <a:r>
              <a:rPr lang="en-US" dirty="0"/>
              <a:t>Department of Digital Games</a:t>
            </a:r>
          </a:p>
          <a:p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E71AE0B-039C-4B6C-8CD8-D7D5B80C389C}"/>
              </a:ext>
            </a:extLst>
          </p:cNvPr>
          <p:cNvSpPr txBox="1">
            <a:spLocks/>
          </p:cNvSpPr>
          <p:nvPr/>
        </p:nvSpPr>
        <p:spPr>
          <a:xfrm>
            <a:off x="3378666" y="1861922"/>
            <a:ext cx="1039470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http://www.osakac.ac.jp/en/institution/campus/shijonawate/img/img_shijonawate.jpg">
            <a:extLst>
              <a:ext uri="{FF2B5EF4-FFF2-40B4-BE49-F238E27FC236}">
                <a16:creationId xmlns:a16="http://schemas.microsoft.com/office/drawing/2014/main" id="{A7A409A6-286B-46C8-B077-D50EDA08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2" y="3113602"/>
            <a:ext cx="4924914" cy="24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AEBE1-E262-482C-844E-92D5332F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Osaka Electric Communication University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8A9A9B-DBF1-4EA2-97FB-14A83849EB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/>
              <a:t>Department of Digital Games</a:t>
            </a:r>
          </a:p>
          <a:p>
            <a:r>
              <a:rPr lang="nl-NL" dirty="0" err="1"/>
              <a:t>Programeren</a:t>
            </a:r>
            <a:r>
              <a:rPr lang="nl-NL" dirty="0"/>
              <a:t> van basis naar </a:t>
            </a:r>
            <a:r>
              <a:rPr lang="nl-NL" dirty="0" err="1"/>
              <a:t>advanced</a:t>
            </a:r>
            <a:r>
              <a:rPr lang="nl-NL" dirty="0"/>
              <a:t> </a:t>
            </a:r>
          </a:p>
          <a:p>
            <a:r>
              <a:rPr lang="en-US" dirty="0"/>
              <a:t>Serious gaming </a:t>
            </a:r>
          </a:p>
          <a:p>
            <a:r>
              <a:rPr lang="en-US" dirty="0"/>
              <a:t>Het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Game designer </a:t>
            </a:r>
          </a:p>
          <a:p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E71AE0B-039C-4B6C-8CD8-D7D5B80C389C}"/>
              </a:ext>
            </a:extLst>
          </p:cNvPr>
          <p:cNvSpPr txBox="1">
            <a:spLocks/>
          </p:cNvSpPr>
          <p:nvPr/>
        </p:nvSpPr>
        <p:spPr>
          <a:xfrm>
            <a:off x="3378666" y="1861922"/>
            <a:ext cx="1039470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Afbeeldingsresultaat voor Department of Digital Games Osaka Electro Communication University">
            <a:extLst>
              <a:ext uri="{FF2B5EF4-FFF2-40B4-BE49-F238E27FC236}">
                <a16:creationId xmlns:a16="http://schemas.microsoft.com/office/drawing/2014/main" id="{28BBAF64-D1B4-4DF0-9A1D-E6D1FA32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31" y="3166726"/>
            <a:ext cx="6309045" cy="243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751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angrijke gebeurtenis">
  <a:themeElements>
    <a:clrScheme name="Belangrijke gebeurte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Belangrijke gebeurte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langrijke gebeurte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286</TotalTime>
  <Words>87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Wingdings 2</vt:lpstr>
      <vt:lpstr>HDOfficeLightV0</vt:lpstr>
      <vt:lpstr>Belangrijke gebeurtenis</vt:lpstr>
      <vt:lpstr>Exchange pitch</vt:lpstr>
      <vt:lpstr>studievoortgang</vt:lpstr>
      <vt:lpstr>Reflectie op je eigen werk en je ambities</vt:lpstr>
      <vt:lpstr>Kyushu University</vt:lpstr>
      <vt:lpstr>Kyushu University</vt:lpstr>
      <vt:lpstr>Osaka Electric Communication University</vt:lpstr>
      <vt:lpstr>Osaka Electric Communication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Muhammed Habibullah Budak</dc:creator>
  <cp:lastModifiedBy>Muhammed Habibullah Budak</cp:lastModifiedBy>
  <cp:revision>9</cp:revision>
  <dcterms:created xsi:type="dcterms:W3CDTF">2017-12-17T19:52:32Z</dcterms:created>
  <dcterms:modified xsi:type="dcterms:W3CDTF">2017-12-18T00:38:57Z</dcterms:modified>
</cp:coreProperties>
</file>