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C456D-D839-4246-A1A3-A52A2C5BD2D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BBF14-2149-4A95-9009-216AD366B0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Zoeken</a:t>
            </a:r>
            <a:endParaRPr lang="en-US" dirty="0"/>
          </a:p>
          <a:p>
            <a:r>
              <a:rPr lang="en-US" dirty="0"/>
              <a:t>comments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BBF14-2149-4A95-9009-216AD366B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1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2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4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D9F3-7814-4F3C-89D0-0473206745ED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715D1-5104-4A88-92C4-5E990E012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Game List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4F982-093D-45CF-B3DA-34A6AF509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Muhammed Habibullah Budak</a:t>
            </a:r>
          </a:p>
        </p:txBody>
      </p:sp>
    </p:spTree>
    <p:extLst>
      <p:ext uri="{BB962C8B-B14F-4D97-AF65-F5344CB8AC3E}">
        <p14:creationId xmlns:p14="http://schemas.microsoft.com/office/powerpoint/2010/main" val="41413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6F1F3-3686-47AB-A8A0-BE16F9B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E5141-FA52-468F-9447-CB3D14F6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Doel</a:t>
            </a:r>
          </a:p>
          <a:p>
            <a:r>
              <a:rPr lang="en-US" dirty="0" err="1"/>
              <a:t>Ervaring</a:t>
            </a:r>
            <a:endParaRPr lang="en-US" dirty="0"/>
          </a:p>
          <a:p>
            <a:r>
              <a:rPr lang="en-US" dirty="0"/>
              <a:t>Reviews  </a:t>
            </a:r>
          </a:p>
          <a:p>
            <a:r>
              <a:rPr lang="en-US" dirty="0"/>
              <a:t>Community </a:t>
            </a:r>
          </a:p>
          <a:p>
            <a:r>
              <a:rPr lang="en-US" dirty="0" err="1"/>
              <a:t>Uitbreiding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3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42482-A6FF-441C-AB25-23902ED4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2BEA2B-9702-4A47-8FD7-17C46063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A5DA246-01EF-4BB8-99AC-73A592AD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311"/>
            <a:ext cx="12192000" cy="20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28B8-F855-4BB5-8D73-5844D4A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6F954-1836-4E1E-A727-B322DB52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258D780-E932-4561-BA79-C271C39B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5732"/>
            <a:ext cx="12192000" cy="35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8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17</Words>
  <Application>Microsoft Office PowerPoint</Application>
  <PresentationFormat>Breedbeeld</PresentationFormat>
  <Paragraphs>13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Galerie</vt:lpstr>
      <vt:lpstr>The Game List</vt:lpstr>
      <vt:lpstr>Website</vt:lpstr>
      <vt:lpstr>Database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List</dc:title>
  <dc:creator>Muhammed Habibullah Budak</dc:creator>
  <cp:lastModifiedBy>Muhammed Habibullah Budak</cp:lastModifiedBy>
  <cp:revision>4</cp:revision>
  <dcterms:created xsi:type="dcterms:W3CDTF">2017-12-11T18:11:09Z</dcterms:created>
  <dcterms:modified xsi:type="dcterms:W3CDTF">2017-12-20T18:57:33Z</dcterms:modified>
</cp:coreProperties>
</file>