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7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65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8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1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2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4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0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1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3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3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01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BB1F7F-FFCA-4C8D-AA32-8C74E0F916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4E65BF-3468-4B68-A15D-54FB87688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pt-BR" sz="4400" dirty="0"/>
              <a:t>Ionic Select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088BE4-E908-4DDD-81E3-CE5B7D237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Quais suas diferenças?</a:t>
            </a:r>
          </a:p>
        </p:txBody>
      </p:sp>
    </p:spTree>
    <p:extLst>
      <p:ext uri="{BB962C8B-B14F-4D97-AF65-F5344CB8AC3E}">
        <p14:creationId xmlns:p14="http://schemas.microsoft.com/office/powerpoint/2010/main" val="838238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F6618-3587-43CB-8ACD-76964447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Single Select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9AE296-3712-4CAC-B182-1134709EE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padrão, a seleção permite que o usuário selecione apenas uma opção. A interface de alerta apresenta aos usuários uma lista de opções com estilo de botão de rádio. A interface da folha de ação só pode ser usada com uma seleção de valor único. O valor do componente selecionado recebe o valor do valor da opção selecionada</a:t>
            </a:r>
          </a:p>
        </p:txBody>
      </p:sp>
    </p:spTree>
    <p:extLst>
      <p:ext uri="{BB962C8B-B14F-4D97-AF65-F5344CB8AC3E}">
        <p14:creationId xmlns:p14="http://schemas.microsoft.com/office/powerpoint/2010/main" val="1140319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2D795-0F5E-49C9-963F-7982F140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Single Select exemplo</a:t>
            </a:r>
            <a:endParaRPr lang="pt-BR" dirty="0"/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5C067FE9-88A7-44D7-BCC7-B71CE240D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073" y="2756555"/>
            <a:ext cx="7725853" cy="1991003"/>
          </a:xfrm>
        </p:spPr>
      </p:pic>
    </p:spTree>
    <p:extLst>
      <p:ext uri="{BB962C8B-B14F-4D97-AF65-F5344CB8AC3E}">
        <p14:creationId xmlns:p14="http://schemas.microsoft.com/office/powerpoint/2010/main" val="313140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A2DC4-6B60-44DE-83B9-8098874B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Multiple Select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6D32C5-8296-4E57-8C7F-7251E92E4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adicionar vários atributos a serem selecionados, os usuários podem selecionar várias opções. Quando várias opções podem ser selecionadas, a sobreposição de alerta apresenta aos usuários uma lista de opções no estilo de caixa de seleção. O valor do componente selecionado recebe uma matriz de todos os valores de opção selecionados.</a:t>
            </a:r>
          </a:p>
        </p:txBody>
      </p:sp>
    </p:spTree>
    <p:extLst>
      <p:ext uri="{BB962C8B-B14F-4D97-AF65-F5344CB8AC3E}">
        <p14:creationId xmlns:p14="http://schemas.microsoft.com/office/powerpoint/2010/main" val="438331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E5090-3900-41A0-8D70-AA9FDA12B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Multiple Select Exemplo</a:t>
            </a:r>
          </a:p>
        </p:txBody>
      </p:sp>
      <p:pic>
        <p:nvPicPr>
          <p:cNvPr id="9" name="Espaço Reservado para Conteúdo 8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593F453F-0BEF-4375-9548-4166692EA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099" y="2699335"/>
            <a:ext cx="8249801" cy="2991267"/>
          </a:xfrm>
        </p:spPr>
      </p:pic>
    </p:spTree>
    <p:extLst>
      <p:ext uri="{BB962C8B-B14F-4D97-AF65-F5344CB8AC3E}">
        <p14:creationId xmlns:p14="http://schemas.microsoft.com/office/powerpoint/2010/main" val="1592435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7DAAD-264E-4854-809B-7DF7E32B8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Notificação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8AAD4A-0DE8-44F2-A75A-13E78BC4A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selecionada aparece uma aba na parte de baixo aparecendo as  opções a ser selecionadas</a:t>
            </a:r>
          </a:p>
        </p:txBody>
      </p:sp>
    </p:spTree>
    <p:extLst>
      <p:ext uri="{BB962C8B-B14F-4D97-AF65-F5344CB8AC3E}">
        <p14:creationId xmlns:p14="http://schemas.microsoft.com/office/powerpoint/2010/main" val="4144324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4D09C1-25A1-4F14-9BFA-36FF230D7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Notificação exemplo</a:t>
            </a:r>
          </a:p>
        </p:txBody>
      </p:sp>
      <p:pic>
        <p:nvPicPr>
          <p:cNvPr id="5" name="Espaço Reservado para Conteúdo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138EB29A-9B4A-4ADD-A5A6-98F213C79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388" y="2827940"/>
            <a:ext cx="9307224" cy="2734057"/>
          </a:xfrm>
        </p:spPr>
      </p:pic>
    </p:spTree>
    <p:extLst>
      <p:ext uri="{BB962C8B-B14F-4D97-AF65-F5344CB8AC3E}">
        <p14:creationId xmlns:p14="http://schemas.microsoft.com/office/powerpoint/2010/main" val="215836704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RightStep">
      <a:dk1>
        <a:srgbClr val="000000"/>
      </a:dk1>
      <a:lt1>
        <a:srgbClr val="FFFFFF"/>
      </a:lt1>
      <a:dk2>
        <a:srgbClr val="243041"/>
      </a:dk2>
      <a:lt2>
        <a:srgbClr val="E8E3E2"/>
      </a:lt2>
      <a:accent1>
        <a:srgbClr val="7DA9B1"/>
      </a:accent1>
      <a:accent2>
        <a:srgbClr val="7F98BA"/>
      </a:accent2>
      <a:accent3>
        <a:srgbClr val="9696C6"/>
      </a:accent3>
      <a:accent4>
        <a:srgbClr val="977FBA"/>
      </a:accent4>
      <a:accent5>
        <a:srgbClr val="BD94C5"/>
      </a:accent5>
      <a:accent6>
        <a:srgbClr val="BA7FAB"/>
      </a:accent6>
      <a:hlink>
        <a:srgbClr val="AC7165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153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 Next LT Pro Light</vt:lpstr>
      <vt:lpstr>Sitka Subheading</vt:lpstr>
      <vt:lpstr>PebbleVTI</vt:lpstr>
      <vt:lpstr>Ionic Select</vt:lpstr>
      <vt:lpstr>Single Select </vt:lpstr>
      <vt:lpstr>Single Select exemplo</vt:lpstr>
      <vt:lpstr>Multiple Select</vt:lpstr>
      <vt:lpstr>Multiple Select Exemplo</vt:lpstr>
      <vt:lpstr>Notificação</vt:lpstr>
      <vt:lpstr>Notificação exemplo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Ionic Select</dc:title>
  <dc:creator>MURILO CAMARGO</dc:creator>
  <cp:lastModifiedBy>MURILO HENRIQUE CAMARGO</cp:lastModifiedBy>
  <cp:revision>4</cp:revision>
  <dcterms:created xsi:type="dcterms:W3CDTF">2021-01-28T13:43:49Z</dcterms:created>
  <dcterms:modified xsi:type="dcterms:W3CDTF">2021-01-28T14:19:17Z</dcterms:modified>
</cp:coreProperties>
</file>