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6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8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2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1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1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9ED20-C7F9-3140-9A92-83A4208BDF63}" type="datetimeFigureOut">
              <a:rPr lang="en-US" smtClean="0"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7C22-B9FA-224C-931E-281788198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2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and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9/29/2011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14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Numeric scalar variables can also be used to specify index:</a:t>
            </a:r>
          </a:p>
          <a:p>
            <a:r>
              <a:rPr lang="en-US" dirty="0" smtClean="0"/>
              <a:t>$index = 3;</a:t>
            </a:r>
          </a:p>
          <a:p>
            <a:r>
              <a:rPr lang="en-US" dirty="0" smtClean="0"/>
              <a:t>print “The value at index: $index is: $data[$index]\n”;</a:t>
            </a:r>
          </a:p>
          <a:p>
            <a:r>
              <a:rPr lang="en-US" dirty="0" smtClean="0"/>
              <a:t>Perl automatically increments the length of the array as you add items.</a:t>
            </a:r>
          </a:p>
          <a:p>
            <a:r>
              <a:rPr lang="en-US" dirty="0" smtClean="0"/>
              <a:t>Last element index is $#data, length of array is ($#data+1)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7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hard-coded list of comma-separated values:</a:t>
            </a:r>
          </a:p>
          <a:p>
            <a:r>
              <a:rPr lang="en-US" dirty="0" smtClean="0"/>
              <a:t>(1,2,3,4,5,6)</a:t>
            </a:r>
          </a:p>
          <a:p>
            <a:r>
              <a:rPr lang="en-US" dirty="0" smtClean="0"/>
              <a:t>(“name1”, “name2”, “name3”)</a:t>
            </a:r>
          </a:p>
          <a:p>
            <a:r>
              <a:rPr lang="en-US" dirty="0" smtClean="0"/>
              <a:t>($value1, $value2, $value3)</a:t>
            </a:r>
          </a:p>
          <a:p>
            <a:r>
              <a:rPr lang="en-US" dirty="0" smtClean="0"/>
              <a:t>Range operator:</a:t>
            </a:r>
          </a:p>
          <a:p>
            <a:pPr lvl="1"/>
            <a:r>
              <a:rPr lang="en-US" dirty="0" smtClean="0"/>
              <a:t>(1,4,5..10,15)</a:t>
            </a:r>
          </a:p>
          <a:p>
            <a:pPr lvl="1"/>
            <a:r>
              <a:rPr lang="en-US" dirty="0" smtClean="0"/>
              <a:t>(‘</a:t>
            </a:r>
            <a:r>
              <a:rPr lang="en-US" dirty="0" err="1" smtClean="0"/>
              <a:t>a’..’z</a:t>
            </a:r>
            <a:r>
              <a:rPr lang="en-US" dirty="0" smtClean="0"/>
              <a:t>’)</a:t>
            </a:r>
          </a:p>
          <a:p>
            <a:r>
              <a:rPr lang="en-US" dirty="0" err="1" smtClean="0"/>
              <a:t>qw</a:t>
            </a:r>
            <a:r>
              <a:rPr lang="en-US" dirty="0" smtClean="0"/>
              <a:t> ( white space separated list )</a:t>
            </a:r>
          </a:p>
        </p:txBody>
      </p:sp>
    </p:spTree>
    <p:extLst>
      <p:ext uri="{BB962C8B-B14F-4D97-AF65-F5344CB8AC3E}">
        <p14:creationId xmlns:p14="http://schemas.microsoft.com/office/powerpoint/2010/main" val="20990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list to list of variables</a:t>
            </a:r>
          </a:p>
          <a:p>
            <a:r>
              <a:rPr lang="en-US" dirty="0" smtClean="0"/>
              <a:t>By individual elements:</a:t>
            </a:r>
          </a:p>
          <a:p>
            <a:pPr lvl="1"/>
            <a:r>
              <a:rPr lang="en-US" dirty="0" smtClean="0"/>
              <a:t>($var1, $var2) = (“Value1”, “Value2”)</a:t>
            </a:r>
          </a:p>
          <a:p>
            <a:pPr lvl="1"/>
            <a:r>
              <a:rPr lang="en-US" dirty="0" smtClean="0"/>
              <a:t>($data[0], $data[1]) = (“Value1”, Value2”)</a:t>
            </a:r>
          </a:p>
          <a:p>
            <a:pPr lvl="1"/>
            <a:r>
              <a:rPr lang="en-US" dirty="0" smtClean="0"/>
              <a:t>($thing[0],$thing[1],$thing[2]) = </a:t>
            </a:r>
            <a:r>
              <a:rPr lang="en-US" dirty="0" err="1" smtClean="0"/>
              <a:t>qw</a:t>
            </a:r>
            <a:r>
              <a:rPr lang="en-US" dirty="0" smtClean="0"/>
              <a:t>( Value1 Value2 Value3 )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6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Reference entire array, ‘all of’</a:t>
            </a:r>
          </a:p>
          <a:p>
            <a:r>
              <a:rPr lang="en-US" dirty="0" smtClean="0"/>
              <a:t>Use @ in front of variable name</a:t>
            </a:r>
          </a:p>
          <a:p>
            <a:r>
              <a:rPr lang="en-US" dirty="0" smtClean="0"/>
              <a:t>If array name is ‘data’, use @data</a:t>
            </a:r>
          </a:p>
          <a:p>
            <a:r>
              <a:rPr lang="en-US" dirty="0" smtClean="0"/>
              <a:t>@data = </a:t>
            </a:r>
            <a:r>
              <a:rPr lang="en-US" dirty="0" err="1" smtClean="0"/>
              <a:t>qw</a:t>
            </a:r>
            <a:r>
              <a:rPr lang="en-US" dirty="0" smtClean="0"/>
              <a:t>( v1 v2 v3 v4 v5 v6 v7)</a:t>
            </a:r>
          </a:p>
          <a:p>
            <a:pPr lvl="1"/>
            <a:r>
              <a:rPr lang="en-US" dirty="0" smtClean="0"/>
              <a:t>Allocates elements to accept all data in list</a:t>
            </a:r>
          </a:p>
          <a:p>
            <a:pPr marL="457200" lvl="1" indent="0">
              <a:buNone/>
            </a:pPr>
            <a:r>
              <a:rPr lang="en-US" dirty="0" smtClean="0"/>
              <a:t>@data1 = </a:t>
            </a:r>
            <a:r>
              <a:rPr lang="en-US" dirty="0" err="1" smtClean="0"/>
              <a:t>qw</a:t>
            </a:r>
            <a:r>
              <a:rPr lang="en-US" dirty="0" smtClean="0"/>
              <a:t>( a1 a2 a3 a4 a5 a6 a7 a8 a9 a10)</a:t>
            </a:r>
          </a:p>
          <a:p>
            <a:pPr marL="457200" lvl="1" indent="0">
              <a:buNone/>
            </a:pPr>
            <a:r>
              <a:rPr lang="en-US" dirty="0" smtClean="0"/>
              <a:t>@data2 = </a:t>
            </a:r>
            <a:r>
              <a:rPr lang="en-US" dirty="0" err="1" smtClean="0"/>
              <a:t>qw</a:t>
            </a:r>
            <a:r>
              <a:rPr lang="en-US" dirty="0" smtClean="0"/>
              <a:t> ( b1 b2 b3 b4 b5 b6 b7 b8 b9 b10 )</a:t>
            </a:r>
          </a:p>
          <a:p>
            <a:pPr marL="457200" lvl="1" indent="0">
              <a:buNone/>
            </a:pPr>
            <a:r>
              <a:rPr lang="en-US" dirty="0" smtClean="0"/>
              <a:t>@data3 = </a:t>
            </a:r>
            <a:r>
              <a:rPr lang="en-US" dirty="0" err="1" smtClean="0"/>
              <a:t>qw</a:t>
            </a:r>
            <a:r>
              <a:rPr lang="en-US" dirty="0" smtClean="0"/>
              <a:t> ( c1 c2 c3 c4 c5 @data1 @data2 )</a:t>
            </a:r>
          </a:p>
          <a:p>
            <a:r>
              <a:rPr lang="en-US" dirty="0" smtClean="0"/>
              <a:t>Empty list: @data = 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1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Imagine you’re writing an application for a store to manage sales.   Create three arrays, one with a list of items, one with a list of prices and another with a list of inventory counts.   </a:t>
            </a:r>
          </a:p>
          <a:p>
            <a:r>
              <a:rPr lang="en-US" dirty="0" smtClean="0"/>
              <a:t>Arrays are ‘linked’ by a common index. </a:t>
            </a:r>
          </a:p>
          <a:p>
            <a:r>
              <a:rPr lang="en-US" dirty="0" smtClean="0"/>
              <a:t>Application should present a list of items and allow the user to select items to ‘buy’, if in stock.</a:t>
            </a:r>
          </a:p>
          <a:p>
            <a:r>
              <a:rPr lang="en-US" dirty="0" smtClean="0"/>
              <a:t>When the user is finished, display a receipt with a breakdown of items purchased and the final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7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Crystal Ball Oracle – Ask a yes or no question and get an answer.</a:t>
            </a:r>
          </a:p>
          <a:p>
            <a:r>
              <a:rPr lang="en-US" dirty="0" smtClean="0"/>
              <a:t>Read a “threshold” and a question from user</a:t>
            </a:r>
          </a:p>
          <a:p>
            <a:r>
              <a:rPr lang="en-US" dirty="0" smtClean="0"/>
              <a:t>Add random values between 0-1 to two separate variables until one crosses the “answer threshold”</a:t>
            </a:r>
          </a:p>
          <a:p>
            <a:r>
              <a:rPr lang="en-US" dirty="0" smtClean="0"/>
              <a:t>One variable represents ‘yes’ the other ‘no’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04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Scalars:	One of something.   One number, one character, one string</a:t>
            </a:r>
          </a:p>
          <a:p>
            <a:r>
              <a:rPr lang="en-US" dirty="0" smtClean="0"/>
              <a:t>Scalar variables looks like:  $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value is assigned using the equals sign =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var</a:t>
            </a:r>
            <a:r>
              <a:rPr lang="en-US" dirty="0" smtClean="0"/>
              <a:t> = “value”;</a:t>
            </a:r>
          </a:p>
          <a:p>
            <a:r>
              <a:rPr lang="en-US" dirty="0" smtClean="0"/>
              <a:t>You output to the screen using the print command:   print “This is output: $output\n”;</a:t>
            </a:r>
          </a:p>
          <a:p>
            <a:r>
              <a:rPr lang="en-US" dirty="0" smtClean="0"/>
              <a:t>You can read input from the user using:</a:t>
            </a:r>
          </a:p>
          <a:p>
            <a:pPr lvl="1"/>
            <a:r>
              <a:rPr lang="en-US" dirty="0" smtClean="0"/>
              <a:t>chomp($input = &lt;STDIN&gt;);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0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conditional changes the code path based on the value of a variable.   </a:t>
            </a:r>
          </a:p>
          <a:p>
            <a:r>
              <a:rPr lang="en-US" dirty="0" smtClean="0"/>
              <a:t>Numbers and strings use different comparison operators</a:t>
            </a:r>
          </a:p>
          <a:p>
            <a:r>
              <a:rPr lang="en-US" dirty="0" smtClean="0"/>
              <a:t>An if() statement executes the code in the { .. } block if the condition in the ( … ) evaluates to true</a:t>
            </a:r>
          </a:p>
          <a:p>
            <a:r>
              <a:rPr lang="en-US" dirty="0" smtClean="0"/>
              <a:t>A while() loop continues to execute the code in the { … } as long as the condition in the ( … ) evaluates to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1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if($name </a:t>
            </a:r>
            <a:r>
              <a:rPr lang="en-US" dirty="0" err="1" smtClean="0"/>
              <a:t>eq</a:t>
            </a:r>
            <a:r>
              <a:rPr lang="en-US" dirty="0" smtClean="0"/>
              <a:t> “John”)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“Your name is John\n”;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while($name ne “John”)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“Sorry, I’ll only talk to John\n”;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chomp($name = &lt;STDIN&gt;);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76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Conditionals can be combined with OR (||) or AND(&amp;&amp;) </a:t>
            </a:r>
          </a:p>
          <a:p>
            <a:pPr marL="0" indent="0">
              <a:buNone/>
            </a:pPr>
            <a:r>
              <a:rPr lang="en-US" dirty="0" smtClean="0"/>
              <a:t>if(($name </a:t>
            </a:r>
            <a:r>
              <a:rPr lang="en-US" dirty="0" err="1" smtClean="0"/>
              <a:t>eq</a:t>
            </a:r>
            <a:r>
              <a:rPr lang="en-US" dirty="0" smtClean="0"/>
              <a:t> “admin”) &amp;&amp; ($password </a:t>
            </a:r>
            <a:r>
              <a:rPr lang="en-US" dirty="0" err="1" smtClean="0"/>
              <a:t>eq</a:t>
            </a:r>
            <a:r>
              <a:rPr lang="en-US" dirty="0" smtClean="0"/>
              <a:t> “password”))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“Access granted\n”;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while(($input ne “q”) &amp;&amp; ($input ne “Q”)) {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17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or rewrite your calculator program from last week to continue to accept input until the user types ‘Q’ or ‘q’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plural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list contains multiple </a:t>
            </a:r>
            <a:r>
              <a:rPr lang="en-US" i="1" dirty="0" smtClean="0"/>
              <a:t>things</a:t>
            </a:r>
            <a:endParaRPr lang="en-US" dirty="0" smtClean="0"/>
          </a:p>
          <a:p>
            <a:pPr lvl="1"/>
            <a:r>
              <a:rPr lang="en-US" dirty="0" smtClean="0"/>
              <a:t>Multiple numbers, characters, strings, lists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array</a:t>
            </a:r>
            <a:r>
              <a:rPr lang="en-US" dirty="0" smtClean="0"/>
              <a:t> is a variable that contains a list</a:t>
            </a:r>
          </a:p>
          <a:p>
            <a:r>
              <a:rPr lang="en-US" dirty="0" smtClean="0"/>
              <a:t>Can contain an unlimited number of elements</a:t>
            </a:r>
          </a:p>
          <a:p>
            <a:r>
              <a:rPr lang="en-US" dirty="0" smtClean="0"/>
              <a:t>The count of elements starts at 0</a:t>
            </a:r>
          </a:p>
          <a:p>
            <a:r>
              <a:rPr lang="en-US" dirty="0" smtClean="0"/>
              <a:t>The position of an element is called an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3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$data[0] = “1</a:t>
            </a:r>
            <a:r>
              <a:rPr lang="en-US" baseline="30000" dirty="0" smtClean="0"/>
              <a:t>st</a:t>
            </a:r>
            <a:r>
              <a:rPr lang="en-US" dirty="0" smtClean="0"/>
              <a:t> element”;</a:t>
            </a:r>
          </a:p>
          <a:p>
            <a:r>
              <a:rPr lang="en-US" dirty="0" smtClean="0"/>
              <a:t>$data[1] = “2</a:t>
            </a:r>
            <a:r>
              <a:rPr lang="en-US" baseline="30000" dirty="0" smtClean="0"/>
              <a:t>nd</a:t>
            </a:r>
            <a:r>
              <a:rPr lang="en-US" dirty="0" smtClean="0"/>
              <a:t> element”;</a:t>
            </a:r>
          </a:p>
          <a:p>
            <a:r>
              <a:rPr lang="en-US" dirty="0" smtClean="0"/>
              <a:t>$data[2] = “3</a:t>
            </a:r>
            <a:r>
              <a:rPr lang="en-US" baseline="30000" dirty="0" smtClean="0"/>
              <a:t>rd</a:t>
            </a:r>
            <a:r>
              <a:rPr lang="en-US" dirty="0" smtClean="0"/>
              <a:t> element”;</a:t>
            </a:r>
          </a:p>
          <a:p>
            <a:endParaRPr lang="en-US" dirty="0"/>
          </a:p>
          <a:p>
            <a:r>
              <a:rPr lang="en-US" dirty="0" smtClean="0"/>
              <a:t>print “The value in \$data[1] is: $data[1]\n”;</a:t>
            </a:r>
          </a:p>
          <a:p>
            <a:r>
              <a:rPr lang="en-US" dirty="0" smtClean="0"/>
              <a:t>chomp($data[3] = &lt;STDIN&gt;);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2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758</Words>
  <Application>Microsoft Macintosh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Lists and Arrays</vt:lpstr>
      <vt:lpstr>Programming Challenge</vt:lpstr>
      <vt:lpstr>Review 1</vt:lpstr>
      <vt:lpstr>Review 2</vt:lpstr>
      <vt:lpstr>Review 3</vt:lpstr>
      <vt:lpstr>Review 4</vt:lpstr>
      <vt:lpstr>Review challenge</vt:lpstr>
      <vt:lpstr>A plural data type</vt:lpstr>
      <vt:lpstr>Accessing array elements</vt:lpstr>
      <vt:lpstr>Accessing Array Elements 2</vt:lpstr>
      <vt:lpstr>List literals</vt:lpstr>
      <vt:lpstr>Assigning lists</vt:lpstr>
      <vt:lpstr>Assigning lists</vt:lpstr>
      <vt:lpstr>Programming challenge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and Arrays</dc:title>
  <dc:creator>Sean McNamara</dc:creator>
  <cp:lastModifiedBy>Sean McNamara</cp:lastModifiedBy>
  <cp:revision>21</cp:revision>
  <dcterms:created xsi:type="dcterms:W3CDTF">2011-09-26T22:16:39Z</dcterms:created>
  <dcterms:modified xsi:type="dcterms:W3CDTF">2011-09-30T01:45:58Z</dcterms:modified>
</cp:coreProperties>
</file>