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2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7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EA3C18-AA4B-43E4-9A3B-2D0AEC5FDFF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C802B6-C86D-4D04-AC0E-351C2052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FA15-7151-4E9F-A90E-8A0EFD5C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588357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/>
              <a:t>Final project Presentation</a:t>
            </a:r>
            <a:br>
              <a:rPr lang="en-US" b="1" dirty="0"/>
            </a:br>
            <a:r>
              <a:rPr lang="en-US" b="1" dirty="0"/>
              <a:t>Brain Tumors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DD34B-CCA0-41D4-AA1F-4AF3A32D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19776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CS584 – Mouhammad BAZZI</a:t>
            </a:r>
          </a:p>
          <a:p>
            <a:r>
              <a:rPr lang="en-US" dirty="0"/>
              <a:t>A20522180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4979D-56CC-4A3D-9736-2C056112BE0E}"/>
              </a:ext>
            </a:extLst>
          </p:cNvPr>
          <p:cNvSpPr txBox="1"/>
          <p:nvPr/>
        </p:nvSpPr>
        <p:spPr>
          <a:xfrm>
            <a:off x="11011898" y="6418556"/>
            <a:ext cx="118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64AF2-F6D7-4FAD-9BB2-EE2C6DC5A277}"/>
              </a:ext>
            </a:extLst>
          </p:cNvPr>
          <p:cNvSpPr txBox="1"/>
          <p:nvPr/>
        </p:nvSpPr>
        <p:spPr>
          <a:xfrm>
            <a:off x="0" y="0"/>
            <a:ext cx="118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11-09-2022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0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07D1-6DAC-4AF3-A464-33DA6B6E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3068"/>
            <a:ext cx="10353762" cy="970450"/>
          </a:xfrm>
        </p:spPr>
        <p:txBody>
          <a:bodyPr/>
          <a:lstStyle/>
          <a:p>
            <a:r>
              <a:rPr lang="en-US" b="1" dirty="0"/>
              <a:t>Visualizing the CNN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35EFDC-FD52-42DE-8296-E385F131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2" y="1697840"/>
            <a:ext cx="10353675" cy="17311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00F5E-6880-4E5F-8627-4D4247F7AA9F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75425-15D0-442B-8861-F6A658B47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6" y="3270300"/>
            <a:ext cx="1185180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E577-3945-4F48-86E1-0BB962C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7126-22FB-4277-BF05-FA937FFE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Continue to tune the Convolutional Network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Try to change the pre-process data by applying a filter on the MRI images to take advantage of the domain knowledge:</a:t>
            </a:r>
          </a:p>
          <a:p>
            <a:pPr marL="36900" indent="0">
              <a:buNone/>
            </a:pPr>
            <a:r>
              <a:rPr lang="en-US" dirty="0"/>
              <a:t>For example the </a:t>
            </a:r>
            <a:r>
              <a:rPr lang="en-US" b="1" dirty="0"/>
              <a:t>Sobel Filter</a:t>
            </a:r>
            <a:r>
              <a:rPr lang="en-US" dirty="0"/>
              <a:t>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C71848F-A13D-4151-87CB-3F9606D615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9945" y="3873822"/>
            <a:ext cx="1932773" cy="2151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F5C5A-1016-48A2-AF4D-763F9D1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4" y="3873823"/>
            <a:ext cx="2034304" cy="21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703C7-18D2-4FA0-B375-83263842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42" y="3873823"/>
            <a:ext cx="2034303" cy="215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CE1D2-25FD-4573-8127-507DE07A74A7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219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3983-D8DD-4BA5-8365-1B271FB0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Canny Filter: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If I have time: try other CNN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45C0F9-191B-4C3F-87AE-D5F55022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FE2B4-59AA-4B03-B0F9-E813D0EC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6" y="2251603"/>
            <a:ext cx="3813264" cy="2095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6F1EF-3FBC-4E98-B6AD-CB71DFEA6A5F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610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948-1B42-47B3-B068-FFD9D85D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A28A-CF6C-4893-A95E-8C5771CB478C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082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6B35-BD7D-4802-ADC4-F486CADF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D7CCDA-FA6A-4DD7-B212-32903C5F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8" y="2090372"/>
            <a:ext cx="5282831" cy="347854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C0A34-B47E-4E3B-B765-A8DD207140BD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5DDE4-9770-47E7-A26F-11DDBD8B81A2}"/>
              </a:ext>
            </a:extLst>
          </p:cNvPr>
          <p:cNvSpPr txBox="1"/>
          <p:nvPr/>
        </p:nvSpPr>
        <p:spPr>
          <a:xfrm>
            <a:off x="354448" y="5648348"/>
            <a:ext cx="5282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https://health.clevelandclinic.org/wp-content/uploads/sites/3/2020/02/brainTumor-475447149-770x533-1-650x428.jpg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7ADEF-9E2F-4BD1-9E86-CC1F970FAB11}"/>
              </a:ext>
            </a:extLst>
          </p:cNvPr>
          <p:cNvSpPr txBox="1"/>
          <p:nvPr/>
        </p:nvSpPr>
        <p:spPr>
          <a:xfrm>
            <a:off x="6091561" y="2555081"/>
            <a:ext cx="5699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Brain tumors are responsible for 90% of all primary Central Nervous System malignancies.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diagnose brain tumors we use Magnetic Resonance Imaging (MRI).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Sometimes hard to detect because of the complexity of brain tumors and their characteristics (size, localization, etc.).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7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7FC9-2E6B-49DF-B84B-5C2BF21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52148"/>
            <a:ext cx="10353762" cy="970450"/>
          </a:xfrm>
        </p:spPr>
        <p:txBody>
          <a:bodyPr/>
          <a:lstStyle/>
          <a:p>
            <a:r>
              <a:rPr lang="en-US" b="1" dirty="0"/>
              <a:t>Data Set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8A66C8-4677-449C-9821-98862E69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0" y="2762978"/>
            <a:ext cx="3893463" cy="2739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751FD4-F494-41F2-A5BB-76AEB1CCD397}"/>
              </a:ext>
            </a:extLst>
          </p:cNvPr>
          <p:cNvSpPr txBox="1"/>
          <p:nvPr/>
        </p:nvSpPr>
        <p:spPr>
          <a:xfrm>
            <a:off x="731803" y="1651247"/>
            <a:ext cx="1065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from Kaggle | Different types of MRI images | Different images sizes | 4 different classes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B16A9-4B1B-4543-8284-6ED133C7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85" y="2762978"/>
            <a:ext cx="3909965" cy="2739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97F6E8-B1FD-4C01-BAA3-B9C013462C67}"/>
              </a:ext>
            </a:extLst>
          </p:cNvPr>
          <p:cNvSpPr txBox="1"/>
          <p:nvPr/>
        </p:nvSpPr>
        <p:spPr>
          <a:xfrm>
            <a:off x="7807305" y="5669159"/>
            <a:ext cx="336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test images: 394</a:t>
            </a:r>
          </a:p>
          <a:p>
            <a:pPr algn="ctr"/>
            <a:r>
              <a:rPr lang="en-US" dirty="0"/>
              <a:t>12% of the entire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B93C5-E905-4BD3-9DBB-0D17A8B55CEB}"/>
              </a:ext>
            </a:extLst>
          </p:cNvPr>
          <p:cNvSpPr txBox="1"/>
          <p:nvPr/>
        </p:nvSpPr>
        <p:spPr>
          <a:xfrm>
            <a:off x="1038600" y="5669159"/>
            <a:ext cx="389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training images: 2870</a:t>
            </a:r>
          </a:p>
          <a:p>
            <a:pPr algn="ctr"/>
            <a:r>
              <a:rPr lang="en-US" dirty="0"/>
              <a:t>88% of the entire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19006-7566-45F2-95EB-395BE189C07D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877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1DC5E-E6FA-48C7-9289-B4729847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75" y="2095947"/>
            <a:ext cx="4086851" cy="40592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BF04C1-596A-4864-835B-389CF7A4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b="1" dirty="0"/>
              <a:t>Data Set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FDBEC-B005-4F9C-A4CC-9FFAAE53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72" y="2095946"/>
            <a:ext cx="4072974" cy="4059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AD4E0-4029-4EAD-9F4D-FC7A28BFF2C7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5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E4BB-914C-4349-A2E8-C3040AB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F8A7-E6A2-4465-8020-4BEE7068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0107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Shuffle Data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Separate Labels from features (image)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Dividing in validation and training dataset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Normalizing features (image)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One-hot encoding 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6FE61-9696-4E6D-B7A7-C89134CFB458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4BB37B-28B5-493B-8AD0-96E8AAFB77F3}"/>
              </a:ext>
            </a:extLst>
          </p:cNvPr>
          <p:cNvCxnSpPr/>
          <p:nvPr/>
        </p:nvCxnSpPr>
        <p:spPr>
          <a:xfrm>
            <a:off x="6093040" y="2219417"/>
            <a:ext cx="0" cy="5149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8409A2-7EF6-4F40-96FC-60A4FC78A6FF}"/>
              </a:ext>
            </a:extLst>
          </p:cNvPr>
          <p:cNvCxnSpPr/>
          <p:nvPr/>
        </p:nvCxnSpPr>
        <p:spPr>
          <a:xfrm>
            <a:off x="6093040" y="3108664"/>
            <a:ext cx="0" cy="5149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DB1BA2-C1D2-4B32-A4B3-25D366EF9571}"/>
              </a:ext>
            </a:extLst>
          </p:cNvPr>
          <p:cNvCxnSpPr/>
          <p:nvPr/>
        </p:nvCxnSpPr>
        <p:spPr>
          <a:xfrm>
            <a:off x="6093040" y="3978675"/>
            <a:ext cx="0" cy="5149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7602E-7EA3-4310-BAB0-BD6E61D2DA00}"/>
              </a:ext>
            </a:extLst>
          </p:cNvPr>
          <p:cNvCxnSpPr/>
          <p:nvPr/>
        </p:nvCxnSpPr>
        <p:spPr>
          <a:xfrm>
            <a:off x="6087121" y="4875320"/>
            <a:ext cx="0" cy="5149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B815-835C-42E6-9DB8-A528151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- 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C5C2D-8257-4436-884B-B59C4F396992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B9700-A6E4-4065-8827-BDB2A78E54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3" y="1984336"/>
            <a:ext cx="6105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26B66-5E05-405B-8AC4-E2F525D27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622122"/>
            <a:ext cx="6705600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F501C-9A9A-4638-B1B6-E35C1EE09883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BFA00-B781-45C1-B0C4-8FD8D6D3781F}"/>
              </a:ext>
            </a:extLst>
          </p:cNvPr>
          <p:cNvSpPr txBox="1"/>
          <p:nvPr/>
        </p:nvSpPr>
        <p:spPr>
          <a:xfrm>
            <a:off x="0" y="0"/>
            <a:ext cx="194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First Model - ANN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3FFE5-FB51-4F32-AFAB-F60F89390AA1}"/>
              </a:ext>
            </a:extLst>
          </p:cNvPr>
          <p:cNvSpPr txBox="1"/>
          <p:nvPr/>
        </p:nvSpPr>
        <p:spPr>
          <a:xfrm>
            <a:off x="1195526" y="4406854"/>
            <a:ext cx="98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Adam Optimizer (learning rate : 0.0005) ; Categorical Cross-Entropy ; </a:t>
            </a:r>
            <a:r>
              <a:rPr lang="en-US" dirty="0" err="1"/>
              <a:t>Batch_size</a:t>
            </a:r>
            <a:r>
              <a:rPr lang="en-US" dirty="0"/>
              <a:t> of 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87995-779C-4B25-B2EA-721B7FACFC6D}"/>
              </a:ext>
            </a:extLst>
          </p:cNvPr>
          <p:cNvSpPr txBox="1"/>
          <p:nvPr/>
        </p:nvSpPr>
        <p:spPr>
          <a:xfrm>
            <a:off x="4890856" y="5264458"/>
            <a:ext cx="241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accuracy: 75,63%</a:t>
            </a:r>
          </a:p>
        </p:txBody>
      </p:sp>
    </p:spTree>
    <p:extLst>
      <p:ext uri="{BB962C8B-B14F-4D97-AF65-F5344CB8AC3E}">
        <p14:creationId xmlns:p14="http://schemas.microsoft.com/office/powerpoint/2010/main" val="321532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AC42-A521-49BF-990C-C78B4B77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2682"/>
            <a:ext cx="10353762" cy="970450"/>
          </a:xfrm>
        </p:spPr>
        <p:txBody>
          <a:bodyPr/>
          <a:lstStyle/>
          <a:p>
            <a:r>
              <a:rPr lang="en-US" b="1" dirty="0"/>
              <a:t>Second Model -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EEC71-A167-47C0-BB42-CC69D315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81" y="1235511"/>
            <a:ext cx="3052507" cy="5369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B6F2B-6101-4C5C-9C87-177C7EC1C211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F4E26-547B-46C6-89CB-B4115BF8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88" y="1752064"/>
            <a:ext cx="680085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B0AC8-8826-49E1-BD35-60446820079F}"/>
              </a:ext>
            </a:extLst>
          </p:cNvPr>
          <p:cNvSpPr txBox="1"/>
          <p:nvPr/>
        </p:nvSpPr>
        <p:spPr>
          <a:xfrm>
            <a:off x="4746701" y="4483015"/>
            <a:ext cx="72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RMSprop</a:t>
            </a:r>
            <a:r>
              <a:rPr lang="en-US" sz="1400" dirty="0"/>
              <a:t> Optimizer (learning rate : 0.0008) ; Categorical Cross-Entropy ; </a:t>
            </a:r>
            <a:r>
              <a:rPr lang="en-US" sz="1400" dirty="0" err="1"/>
              <a:t>Batch_size</a:t>
            </a:r>
            <a:r>
              <a:rPr lang="en-US" sz="1400" dirty="0"/>
              <a:t> of 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C6766-5E99-4D6C-8120-91B278C22EB4}"/>
              </a:ext>
            </a:extLst>
          </p:cNvPr>
          <p:cNvSpPr txBox="1"/>
          <p:nvPr/>
        </p:nvSpPr>
        <p:spPr>
          <a:xfrm>
            <a:off x="7135378" y="5045243"/>
            <a:ext cx="24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accuracy: 76,24%</a:t>
            </a:r>
          </a:p>
        </p:txBody>
      </p:sp>
    </p:spTree>
    <p:extLst>
      <p:ext uri="{BB962C8B-B14F-4D97-AF65-F5344CB8AC3E}">
        <p14:creationId xmlns:p14="http://schemas.microsoft.com/office/powerpoint/2010/main" val="38766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0595-2063-4938-AB3E-7D2AC49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554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Third Model – CNN with Data Augmentation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FA975-CF2D-4056-90A4-16527844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850" y="3429000"/>
            <a:ext cx="6734175" cy="240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5394E-D18F-4831-9D49-D846B582E410}"/>
              </a:ext>
            </a:extLst>
          </p:cNvPr>
          <p:cNvSpPr txBox="1"/>
          <p:nvPr/>
        </p:nvSpPr>
        <p:spPr>
          <a:xfrm>
            <a:off x="11390050" y="0"/>
            <a:ext cx="8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143C5-8777-4C45-AB19-B0281DC5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5" y="1476126"/>
            <a:ext cx="5295073" cy="170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E3FD8-BF98-47DA-97BB-1673AE12D8CE}"/>
              </a:ext>
            </a:extLst>
          </p:cNvPr>
          <p:cNvSpPr txBox="1"/>
          <p:nvPr/>
        </p:nvSpPr>
        <p:spPr>
          <a:xfrm>
            <a:off x="7392123" y="6048233"/>
            <a:ext cx="24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accuracy: 79,14%</a:t>
            </a:r>
          </a:p>
        </p:txBody>
      </p:sp>
    </p:spTree>
    <p:extLst>
      <p:ext uri="{BB962C8B-B14F-4D97-AF65-F5344CB8AC3E}">
        <p14:creationId xmlns:p14="http://schemas.microsoft.com/office/powerpoint/2010/main" val="336883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212</TotalTime>
  <Words>295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Slate</vt:lpstr>
      <vt:lpstr>Final project Presentation Brain Tumors Detection</vt:lpstr>
      <vt:lpstr>Problem Description</vt:lpstr>
      <vt:lpstr>Data Set Presentation</vt:lpstr>
      <vt:lpstr>Data Set Presentation</vt:lpstr>
      <vt:lpstr>Data Pre-processing</vt:lpstr>
      <vt:lpstr>First Model - ANN</vt:lpstr>
      <vt:lpstr>PowerPoint Presentation</vt:lpstr>
      <vt:lpstr>Second Model - CNN</vt:lpstr>
      <vt:lpstr>Third Model – CNN with Data Augmentation</vt:lpstr>
      <vt:lpstr>Visualizing the CNN</vt:lpstr>
      <vt:lpstr>Next Steps</vt:lpstr>
      <vt:lpstr>Next Steps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Brain Tumors Detection</dc:title>
  <dc:creator>Mouhammad Bazzi</dc:creator>
  <cp:lastModifiedBy>Mouhammad Bazzi</cp:lastModifiedBy>
  <cp:revision>14</cp:revision>
  <dcterms:created xsi:type="dcterms:W3CDTF">2022-11-09T15:29:43Z</dcterms:created>
  <dcterms:modified xsi:type="dcterms:W3CDTF">2022-11-09T19:01:48Z</dcterms:modified>
</cp:coreProperties>
</file>