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1" r:id="rId8"/>
    <p:sldId id="260" r:id="rId9"/>
    <p:sldId id="25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journal/10551" TargetMode="External"/><Relationship Id="rId2" Type="http://schemas.openxmlformats.org/officeDocument/2006/relationships/hyperlink" Target="https://link.springer.com/article/10.1007/s10551-014-2075-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NETLOGO</a:t>
            </a:r>
            <a:r>
              <a:rPr lang="en-US" dirty="0"/>
              <a:t> – </a:t>
            </a:r>
            <a:r>
              <a:rPr lang="en-US" i="1" dirty="0"/>
              <a:t>SOFTWARE PIRACY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</a:t>
            </a:r>
          </a:p>
          <a:p>
            <a:r>
              <a:rPr lang="en-US" dirty="0"/>
              <a:t>M. Mahad Aamir</a:t>
            </a:r>
          </a:p>
          <a:p>
            <a:r>
              <a:rPr lang="en-US" dirty="0"/>
              <a:t>Ahmad Yar Rashid</a:t>
            </a:r>
          </a:p>
        </p:txBody>
      </p:sp>
    </p:spTree>
    <p:extLst>
      <p:ext uri="{BB962C8B-B14F-4D97-AF65-F5344CB8AC3E}">
        <p14:creationId xmlns:p14="http://schemas.microsoft.com/office/powerpoint/2010/main" val="2971505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>
                <a:hlinkClick r:id="rId2"/>
              </a:rPr>
              <a:t>Three-Level Mechanism of Consumer Digital Piracy: Development and Cross-Cultural Validation</a:t>
            </a:r>
            <a:r>
              <a:rPr lang="en-US"/>
              <a:t> which appears on </a:t>
            </a:r>
            <a:r>
              <a:rPr lang="en-US" u="sng">
                <a:hlinkClick r:id="rId3"/>
              </a:rPr>
              <a:t>Journal of Business Ethics March 2016, Volume 134, Issue 1, pp 15–27</a:t>
            </a:r>
            <a:r>
              <a:rPr lang="en-US"/>
              <a:t>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3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user is assigned a random morality value.</a:t>
            </a:r>
          </a:p>
          <a:p>
            <a:r>
              <a:rPr lang="en-US" dirty="0"/>
              <a:t>High morality move towards legal patches.</a:t>
            </a:r>
          </a:p>
          <a:p>
            <a:r>
              <a:rPr lang="en-US" dirty="0"/>
              <a:t>Low morality wait if crack is not released. When crack is released then they move towards illegal patches.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6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Green patches are used to record legal purchases.</a:t>
            </a:r>
          </a:p>
          <a:p>
            <a:r>
              <a:rPr lang="en-US" dirty="0"/>
              <a:t>Red patches record illegal attainments.</a:t>
            </a:r>
          </a:p>
          <a:p>
            <a:r>
              <a:rPr lang="en-US" dirty="0"/>
              <a:t>Orange patches house the users waiting for crack.</a:t>
            </a:r>
          </a:p>
          <a:p>
            <a:r>
              <a:rPr lang="en-US" dirty="0"/>
              <a:t>Yellow patches represent the version.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0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LAYOUT</a:t>
            </a:r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713184"/>
            <a:ext cx="10765970" cy="4948873"/>
          </a:xfrm>
        </p:spPr>
      </p:pic>
    </p:spTree>
    <p:extLst>
      <p:ext uri="{BB962C8B-B14F-4D97-AF65-F5344CB8AC3E}">
        <p14:creationId xmlns:p14="http://schemas.microsoft.com/office/powerpoint/2010/main" val="188713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2" y="885372"/>
            <a:ext cx="10838542" cy="5010637"/>
          </a:xfrm>
        </p:spPr>
      </p:pic>
    </p:spTree>
    <p:extLst>
      <p:ext uri="{BB962C8B-B14F-4D97-AF65-F5344CB8AC3E}">
        <p14:creationId xmlns:p14="http://schemas.microsoft.com/office/powerpoint/2010/main" val="418261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117601"/>
            <a:ext cx="10780485" cy="494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31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Space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898" y="896362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When crack is released faster than updates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423" y="3202470"/>
            <a:ext cx="4533900" cy="2686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98" y="3202470"/>
            <a:ext cx="45529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50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2851" y="3487947"/>
            <a:ext cx="4524375" cy="2705100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3472968"/>
            <a:ext cx="4457700" cy="26479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5801" y="2592241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When update is released faster than crack</a:t>
            </a:r>
          </a:p>
        </p:txBody>
      </p:sp>
    </p:spTree>
    <p:extLst>
      <p:ext uri="{BB962C8B-B14F-4D97-AF65-F5344CB8AC3E}">
        <p14:creationId xmlns:p14="http://schemas.microsoft.com/office/powerpoint/2010/main" val="2989151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65867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1) How does morality affect the piracy in a society?</a:t>
            </a:r>
          </a:p>
          <a:p>
            <a:pPr marL="0" indent="0">
              <a:buNone/>
            </a:pPr>
            <a:r>
              <a:rPr lang="en-US" dirty="0"/>
              <a:t>2) What effects does increasing/decreasing the time period between updates of software has on the levels of piracy?</a:t>
            </a:r>
          </a:p>
        </p:txBody>
      </p:sp>
    </p:spTree>
    <p:extLst>
      <p:ext uri="{BB962C8B-B14F-4D97-AF65-F5344CB8AC3E}">
        <p14:creationId xmlns:p14="http://schemas.microsoft.com/office/powerpoint/2010/main" val="1332704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89</TotalTime>
  <Words>167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NETLOGO – SOFTWARE PIRACY MODEL</vt:lpstr>
      <vt:lpstr>Working</vt:lpstr>
      <vt:lpstr>PowerPoint Presentation</vt:lpstr>
      <vt:lpstr>Model LAYOUT</vt:lpstr>
      <vt:lpstr>PowerPoint Presentation</vt:lpstr>
      <vt:lpstr>PowerPoint Presentation</vt:lpstr>
      <vt:lpstr>Behavior Space Experiments</vt:lpstr>
      <vt:lpstr>PowerPoint Presentation</vt:lpstr>
      <vt:lpstr>RESEARCH Questions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NETLOGO – SOFTWARE PIRACY MODEL</dc:title>
  <dc:creator>Mahad Amir</dc:creator>
  <cp:lastModifiedBy>Mahad Amir</cp:lastModifiedBy>
  <cp:revision>9</cp:revision>
  <dcterms:created xsi:type="dcterms:W3CDTF">2017-05-24T03:34:42Z</dcterms:created>
  <dcterms:modified xsi:type="dcterms:W3CDTF">2017-05-24T05:08:30Z</dcterms:modified>
</cp:coreProperties>
</file>