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A0ECA-5870-33B1-ED52-E493C1CD0501}" v="183" dt="2025-10-19T05:09:02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" TargetMode="External"/><Relationship Id="rId2" Type="http://schemas.openxmlformats.org/officeDocument/2006/relationships/hyperlink" Target="https://www.atlassian.com/agi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3363"/>
            <a:ext cx="9144000" cy="3209366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/>
                <a:ea typeface="+mj-lt"/>
                <a:cs typeface="+mj-lt"/>
              </a:rPr>
              <a:t>Agile Development: Sprint Review &amp; Retrospective</a:t>
            </a:r>
            <a:endParaRPr lang="en-US" sz="4400" b="1" dirty="0">
              <a:latin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0979"/>
            <a:ext cx="9144000" cy="17528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SNHU Travel Project – </a:t>
            </a:r>
            <a:r>
              <a:rPr lang="en-US" err="1">
                <a:latin typeface="Times New Roman"/>
                <a:ea typeface="+mn-lt"/>
                <a:cs typeface="+mn-lt"/>
              </a:rPr>
              <a:t>ChadaTech</a:t>
            </a:r>
            <a:r>
              <a:rPr lang="en-US" dirty="0">
                <a:latin typeface="Times New Roman"/>
                <a:ea typeface="+mn-lt"/>
                <a:cs typeface="+mn-lt"/>
              </a:rPr>
              <a:t> Pilot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Mhd </a:t>
            </a:r>
            <a:r>
              <a:rPr lang="en-US" err="1">
                <a:latin typeface="Times New Roman"/>
                <a:ea typeface="+mn-lt"/>
                <a:cs typeface="+mn-lt"/>
              </a:rPr>
              <a:t>Alghazouli</a:t>
            </a:r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CS-250 Software Development Lifecycle</a:t>
            </a:r>
          </a:p>
          <a:p>
            <a:r>
              <a:rPr lang="en-US" dirty="0">
                <a:latin typeface="Times New Roman"/>
                <a:cs typeface="Times New Roman"/>
              </a:rPr>
              <a:t>10/19/2025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CBB25-60AE-03B1-B1B7-B21B3708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+mj-lt"/>
              </a:rPr>
              <a:t>Agile Roles in the Scrum Team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1FD35-1631-143B-DBD7-52C7C63E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Product Owner: Prioritizes backlog &amp; sets vision.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Scrum Master: Facilitates team communication &amp; removes blockers.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Developers: Build features and adapt to changing requirements.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Testers: Ensure quality through continuous testing and fast feedback.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i="1" dirty="0">
                <a:latin typeface="Times New Roman"/>
                <a:ea typeface="+mn-lt"/>
                <a:cs typeface="+mn-lt"/>
              </a:rPr>
              <a:t>In SNHU Travel: Each role worked iteratively to deliver the slideshow feature efficiently.</a:t>
            </a:r>
            <a:endParaRPr lang="en-US" sz="2400" dirty="0">
              <a:latin typeface="Times New Roman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1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9B8F-7498-F99C-0C70-BAB16D04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+mj-lt"/>
              </a:rPr>
              <a:t>Agile Phases of the SDLC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1709-D629-86DA-43FE-C3ABBD6DF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Planning: Created initial user stories (e.g., slideshow feature).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Design: Defined UI flow and interaction early in sprints.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Development: Incrementally built and integrated slideshow elements.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Testing: Continuous automated/manual testing each sprint.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Deployment: Final working version delivered and tested.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Maintenance: Ready to adapt and update after feedback.</a:t>
            </a:r>
            <a:endParaRPr lang="en-US" sz="24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54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99FA2-4803-127A-DDAE-045F47E0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+mj-lt"/>
              </a:rPr>
              <a:t>Waterfall vs. Agile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D3C65-A999-A1A8-8148-AB71375C5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Waterfall: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Linear, rigid structure. Late testing = late discovery of issues.</a:t>
            </a:r>
            <a:endParaRPr lang="en-US" sz="24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/>
                <a:ea typeface="+mn-lt"/>
                <a:cs typeface="+mn-lt"/>
              </a:rPr>
              <a:t>Difficult to adapt to change.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Agile: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Iterative, flexible structure with continuous testing and feedback.</a:t>
            </a:r>
            <a:endParaRPr lang="en-US" sz="2400">
              <a:latin typeface="Times New Roman"/>
              <a:cs typeface="Times New Roman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/>
                <a:ea typeface="+mn-lt"/>
                <a:cs typeface="+mn-lt"/>
              </a:rPr>
              <a:t>Allows changes mid-project without disrupting delivery.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400" i="1" dirty="0">
                <a:latin typeface="Times New Roman"/>
                <a:ea typeface="+mn-lt"/>
                <a:cs typeface="+mn-lt"/>
              </a:rPr>
              <a:t>Example: PO changed slideshow content mid-sprint → Agile allowed fast adaptation.</a:t>
            </a:r>
            <a:endParaRPr lang="en-US" dirty="0">
              <a:latin typeface="Times New Roman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6022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160E-5202-5948-2F93-0B8F2468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+mj-lt"/>
              </a:rPr>
              <a:t>Choosing Between Agile and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E7C5-73A3-FB6A-13FA-A69F4139E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Agile is best when requirements may change, rapid feedback is needed, and collaboration is high.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Waterfall may work for fixed requirements, high documentation projects.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i="1" dirty="0">
                <a:latin typeface="Times New Roman"/>
                <a:ea typeface="+mn-lt"/>
                <a:cs typeface="+mn-lt"/>
              </a:rPr>
              <a:t>For SNHU Travel, Agile was better due to evolving content and fast feedback.</a:t>
            </a:r>
            <a:endParaRPr lang="en-US" sz="2400" dirty="0"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3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1463-31DB-42E9-912B-7176969A1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+mj-lt"/>
              </a:rPr>
              <a:t>Tools That Supported Agile</a:t>
            </a:r>
            <a:endParaRPr lang="en-US" sz="3600" b="1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5F580-34E4-A41E-03E2-5E9E1D30A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Jira Software (Atlassian): Backlog tracking, sprint boards, transparency.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Azure Boards (Microsoft): Task management, real-time updates, workflows.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Daily Standups &amp; Information Radiators: Encouraged open communication &amp; faster issue resolution.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i="1" dirty="0">
                <a:latin typeface="Times New Roman"/>
                <a:ea typeface="+mn-lt"/>
                <a:cs typeface="+mn-lt"/>
              </a:rPr>
              <a:t>These tools improved collaboration and visibility during the project.</a:t>
            </a:r>
            <a:endParaRPr lang="en-US" sz="2400" dirty="0"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83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8BAF-49DA-4E1B-A0A9-B3630506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+mj-lt"/>
              </a:rPr>
              <a:t>Continuous Improvement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DDBA-CE8B-7769-EBA8-0F15CA46B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i="1" dirty="0">
                <a:latin typeface="Times New Roman"/>
                <a:ea typeface="+mn-lt"/>
                <a:cs typeface="+mn-lt"/>
              </a:rPr>
              <a:t>“Continuous improvement is about removing the things that get in the way of your work.”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– Brian Hamilton (2014)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Sprint Retrospective identified blockers early.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Adjusted team workflow to speed up testing &amp; feedback.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Strengthened team alignment and trust.</a:t>
            </a:r>
            <a:endParaRPr lang="en-US" sz="2400" dirty="0">
              <a:latin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99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2358-E039-ED7A-8CFB-CC1E6426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/>
                <a:ea typeface="+mj-lt"/>
                <a:cs typeface="+mj-lt"/>
              </a:rPr>
              <a:t>References</a:t>
            </a:r>
            <a:endParaRPr lang="en-US" sz="3600" b="1" dirty="0"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514E6-DD6F-70A9-E659-8545886B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ea typeface="+mn-lt"/>
                <a:cs typeface="+mn-lt"/>
              </a:rPr>
              <a:t> </a:t>
            </a:r>
            <a:r>
              <a:rPr lang="en-US" sz="2000" dirty="0">
                <a:latin typeface="Times New Roman"/>
                <a:ea typeface="+mn-lt"/>
                <a:cs typeface="+mn-lt"/>
              </a:rPr>
              <a:t>Cobb, C. G. (2015). </a:t>
            </a:r>
            <a:r>
              <a:rPr lang="en-US" sz="2000" i="1" dirty="0">
                <a:latin typeface="Times New Roman"/>
                <a:ea typeface="+mn-lt"/>
                <a:cs typeface="+mn-lt"/>
              </a:rPr>
              <a:t>The project manager’s guide to mastering Agile: Principles and practices for an adaptive approach.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Wiley.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 </a:t>
            </a:r>
            <a:r>
              <a:rPr lang="en-US" sz="2000" dirty="0">
                <a:latin typeface="Times New Roman"/>
                <a:ea typeface="+mn-lt"/>
                <a:cs typeface="+mn-lt"/>
              </a:rPr>
              <a:t>Jira Software. Atlassian.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/>
                <a:cs typeface="Times New Roman"/>
                <a:hlinkClick r:id="rId2"/>
              </a:rPr>
              <a:t>https://www.atlassian.com/agile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 </a:t>
            </a:r>
            <a:r>
              <a:rPr lang="en-US" sz="2000" dirty="0">
                <a:latin typeface="Times New Roman"/>
                <a:ea typeface="+mn-lt"/>
                <a:cs typeface="+mn-lt"/>
              </a:rPr>
              <a:t>Azure Boards. Microsoft.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/>
                <a:cs typeface="Times New Roman"/>
                <a:hlinkClick r:id="rId3"/>
              </a:rPr>
              <a:t>https://azure.microsoft.com/en-us/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Times New Roman"/>
                <a:cs typeface="Times New Roman"/>
              </a:rPr>
              <a:t> Brian Hamilton. (2023, June 21). </a:t>
            </a:r>
            <a:r>
              <a:rPr lang="en-US" sz="2000" i="1" dirty="0">
                <a:latin typeface="Times New Roman"/>
                <a:cs typeface="Times New Roman"/>
              </a:rPr>
              <a:t>Top 25 quotes for Lean business inspiration.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LeadingEdge</a:t>
            </a:r>
            <a:r>
              <a:rPr lang="en-US" sz="2000" dirty="0">
                <a:latin typeface="Times New Roman"/>
                <a:cs typeface="Times New Roman"/>
              </a:rPr>
              <a:t> Group.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895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Agile Development: Sprint Review &amp; Retrospective </vt:lpstr>
      <vt:lpstr>Agile Roles in the Scrum Team</vt:lpstr>
      <vt:lpstr>Agile Phases of the SDLC</vt:lpstr>
      <vt:lpstr>Waterfall vs. Agile</vt:lpstr>
      <vt:lpstr>Choosing Between Agile and Waterfall</vt:lpstr>
      <vt:lpstr>Tools That Supported Agile</vt:lpstr>
      <vt:lpstr>Continuous Improvement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123</cp:revision>
  <dcterms:created xsi:type="dcterms:W3CDTF">2025-10-19T04:38:05Z</dcterms:created>
  <dcterms:modified xsi:type="dcterms:W3CDTF">2025-10-19T05:11:38Z</dcterms:modified>
</cp:coreProperties>
</file>