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7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48719"/>
            <a:ext cx="60388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0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1643856"/>
            <a:ext cx="21621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1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386806"/>
            <a:ext cx="7524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2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820069"/>
            <a:ext cx="71818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is a OOPs concept where one name can have many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Java supports Compile time(overloading) and Run time (overriding)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/>
              <a:t>has multiple methods having same name but different </a:t>
            </a:r>
            <a:r>
              <a:rPr lang="en-US" dirty="0" smtClean="0"/>
              <a:t>parameters</a:t>
            </a:r>
          </a:p>
          <a:p>
            <a:r>
              <a:rPr lang="en-US" dirty="0"/>
              <a:t>Method overloading increases the readability of the </a:t>
            </a:r>
            <a:r>
              <a:rPr lang="en-US" dirty="0" smtClean="0"/>
              <a:t>program</a:t>
            </a:r>
          </a:p>
          <a:p>
            <a:r>
              <a:rPr lang="en-US" dirty="0"/>
              <a:t>There are two ways to overload the method in java</a:t>
            </a:r>
          </a:p>
          <a:p>
            <a:pPr lvl="1"/>
            <a:r>
              <a:rPr lang="en-US" dirty="0"/>
              <a:t>By changing number of arguments</a:t>
            </a:r>
          </a:p>
          <a:p>
            <a:pPr lvl="1"/>
            <a:r>
              <a:rPr lang="en-US" dirty="0"/>
              <a:t>By changing the data </a:t>
            </a:r>
            <a:r>
              <a:rPr lang="en-US" dirty="0" smtClean="0"/>
              <a:t>type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Method Overloading is not possible by changing the return type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subclass </a:t>
            </a:r>
            <a:r>
              <a:rPr lang="en-US" dirty="0"/>
              <a:t>(child class) has the same method as declared in the parent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It is </a:t>
            </a:r>
            <a:r>
              <a:rPr lang="en-US" dirty="0"/>
              <a:t>used to provide the specific implementation of a method which is already provided by its </a:t>
            </a:r>
            <a:r>
              <a:rPr lang="en-US" dirty="0" smtClean="0"/>
              <a:t>superclass</a:t>
            </a:r>
          </a:p>
          <a:p>
            <a:r>
              <a:rPr lang="en-US" dirty="0"/>
              <a:t>Rules for M</a:t>
            </a:r>
            <a:r>
              <a:rPr lang="en-US" dirty="0" smtClean="0"/>
              <a:t>ethod </a:t>
            </a:r>
            <a:r>
              <a:rPr lang="en-US" dirty="0"/>
              <a:t>Overriding</a:t>
            </a:r>
          </a:p>
          <a:p>
            <a:pPr lvl="1"/>
            <a:r>
              <a:rPr lang="en-US" dirty="0"/>
              <a:t>The method must have the same name as in the parent class</a:t>
            </a:r>
          </a:p>
          <a:p>
            <a:pPr lvl="1"/>
            <a:r>
              <a:rPr lang="en-US" dirty="0"/>
              <a:t>The method must have the same parameter as in the parent class.</a:t>
            </a:r>
          </a:p>
          <a:p>
            <a:pPr lvl="1"/>
            <a:r>
              <a:rPr lang="en-US" dirty="0"/>
              <a:t>There must be an IS-A relationship (inheritance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in Java is a mechanism of wrapping the data (variables) and code acting on the data (methods) together as a single </a:t>
            </a:r>
            <a:r>
              <a:rPr lang="en-US" dirty="0" smtClean="0"/>
              <a:t>unit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variables of a class will be hidden from other classes, and can be accessed only through the methods of their current class. Therefore, it is also known as </a:t>
            </a:r>
            <a:r>
              <a:rPr lang="en-US" b="1" dirty="0"/>
              <a:t>data hiding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 process of hiding the implementation details and showing only functionality to the </a:t>
            </a:r>
            <a:r>
              <a:rPr lang="en-US" dirty="0" smtClean="0"/>
              <a:t>user</a:t>
            </a:r>
          </a:p>
          <a:p>
            <a:r>
              <a:rPr lang="en-US" dirty="0"/>
              <a:t>lets you focus on what the object does instead of how it does </a:t>
            </a:r>
            <a:r>
              <a:rPr lang="en-US" dirty="0" smtClean="0"/>
              <a:t>it</a:t>
            </a:r>
          </a:p>
          <a:p>
            <a:r>
              <a:rPr lang="en-US" dirty="0"/>
              <a:t>There are two ways to achieve abstraction in java</a:t>
            </a:r>
          </a:p>
          <a:p>
            <a:pPr lvl="1"/>
            <a:r>
              <a:rPr lang="en-US" dirty="0"/>
              <a:t>Abstract class (0 to 100%)</a:t>
            </a:r>
          </a:p>
          <a:p>
            <a:pPr lvl="1"/>
            <a:r>
              <a:rPr lang="en-US" dirty="0"/>
              <a:t>Interface (100%)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class is a template or blueprint from which objects are created</a:t>
            </a:r>
          </a:p>
          <a:p>
            <a:r>
              <a:rPr lang="en-US" dirty="0" smtClean="0"/>
              <a:t>It is a logical entity</a:t>
            </a:r>
          </a:p>
          <a:p>
            <a:r>
              <a:rPr lang="en-US" dirty="0" smtClean="0"/>
              <a:t>A class in Java can contain: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Constructors</a:t>
            </a:r>
          </a:p>
          <a:p>
            <a:r>
              <a:rPr lang="en-US" dirty="0" smtClean="0"/>
              <a:t>Syntax to declare a class:</a:t>
            </a:r>
          </a:p>
          <a:p>
            <a:pPr>
              <a:buNone/>
            </a:pPr>
            <a:r>
              <a:rPr lang="en-US" b="1" dirty="0" smtClean="0"/>
              <a:t>	class</a:t>
            </a:r>
            <a:r>
              <a:rPr lang="en-US" dirty="0" smtClean="0"/>
              <a:t> &lt;</a:t>
            </a:r>
            <a:r>
              <a:rPr lang="en-US" dirty="0" err="1" smtClean="0"/>
              <a:t>class_name</a:t>
            </a:r>
            <a:r>
              <a:rPr lang="en-US" dirty="0" smtClean="0"/>
              <a:t>&gt;{  </a:t>
            </a:r>
          </a:p>
          <a:p>
            <a:pPr>
              <a:buNone/>
            </a:pPr>
            <a:r>
              <a:rPr lang="en-US" dirty="0" smtClean="0"/>
              <a:t>	    field;  </a:t>
            </a:r>
          </a:p>
          <a:p>
            <a:pPr>
              <a:buNone/>
            </a:pPr>
            <a:r>
              <a:rPr lang="en-US" dirty="0" smtClean="0"/>
              <a:t>	    method;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object is an instance of a class</a:t>
            </a:r>
          </a:p>
          <a:p>
            <a:r>
              <a:rPr lang="en-US" dirty="0" smtClean="0"/>
              <a:t>An object is </a:t>
            </a:r>
            <a:r>
              <a:rPr lang="en-US" i="1" dirty="0" smtClean="0"/>
              <a:t>a real-world entity</a:t>
            </a:r>
            <a:endParaRPr lang="en-US" dirty="0" smtClean="0"/>
          </a:p>
          <a:p>
            <a:r>
              <a:rPr lang="en-US" dirty="0" smtClean="0"/>
              <a:t>An object is </a:t>
            </a:r>
            <a:r>
              <a:rPr lang="en-US" i="1" dirty="0" smtClean="0"/>
              <a:t>a runtime entity</a:t>
            </a:r>
            <a:endParaRPr lang="en-US" dirty="0" smtClean="0"/>
          </a:p>
          <a:p>
            <a:r>
              <a:rPr lang="en-US" dirty="0" smtClean="0"/>
              <a:t>Object is </a:t>
            </a:r>
            <a:r>
              <a:rPr lang="en-US" i="1" dirty="0" smtClean="0"/>
              <a:t>an entity which has state and behavior</a:t>
            </a:r>
          </a:p>
          <a:p>
            <a:r>
              <a:rPr lang="en-US" i="1" dirty="0" smtClean="0"/>
              <a:t>Example: A car has states – color, model, name, etc and can have behavior – accelerate, brake, stop, etc </a:t>
            </a:r>
          </a:p>
          <a:p>
            <a:r>
              <a:rPr lang="en-US" dirty="0" smtClean="0"/>
              <a:t>A software object's state is stored in fields and behavior is shown via methods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Local</a:t>
            </a:r>
          </a:p>
          <a:p>
            <a:pPr>
              <a:buNone/>
            </a:pPr>
            <a:r>
              <a:rPr lang="en-US" dirty="0" smtClean="0"/>
              <a:t>	Variables defined inside methods, constructors or blocks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Instance variables</a:t>
            </a:r>
          </a:p>
          <a:p>
            <a:pPr marL="342900" lvl="1" indent="-342900">
              <a:buFont typeface="Arial" pitchFamily="34" charset="0"/>
              <a:buNone/>
            </a:pPr>
            <a:r>
              <a:rPr lang="en-US" sz="3200" dirty="0" smtClean="0"/>
              <a:t>	Variables within a class but outside any method. These variables are initialized when the class is instantiated.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Class variables </a:t>
            </a:r>
          </a:p>
          <a:p>
            <a:pPr marL="342900" lvl="1" indent="-342900">
              <a:buNone/>
            </a:pPr>
            <a:r>
              <a:rPr lang="en-US" sz="3200" dirty="0" smtClean="0"/>
              <a:t>	Variables declared within a class, outside any method, with the static 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block of codes similar to the method</a:t>
            </a:r>
          </a:p>
          <a:p>
            <a:r>
              <a:rPr lang="en-US" dirty="0" smtClean="0"/>
              <a:t>It is called when an object is created</a:t>
            </a:r>
          </a:p>
          <a:p>
            <a:r>
              <a:rPr lang="en-US" dirty="0" smtClean="0"/>
              <a:t>If no constructor is defined then default constructor is called</a:t>
            </a:r>
          </a:p>
          <a:p>
            <a:r>
              <a:rPr lang="en-US" dirty="0" smtClean="0"/>
              <a:t>Creating a constructor</a:t>
            </a:r>
          </a:p>
          <a:p>
            <a:pPr lvl="1"/>
            <a:r>
              <a:rPr lang="en-US" dirty="0" smtClean="0"/>
              <a:t>Name must be same as its class name</a:t>
            </a:r>
          </a:p>
          <a:p>
            <a:pPr lvl="1"/>
            <a:r>
              <a:rPr lang="en-US" dirty="0" smtClean="0"/>
              <a:t>It must have no explicit return type</a:t>
            </a:r>
          </a:p>
          <a:p>
            <a:pPr lvl="1"/>
            <a:r>
              <a:rPr lang="en-US" dirty="0" smtClean="0"/>
              <a:t>It cannot be abstract, static or final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constructors</a:t>
            </a:r>
          </a:p>
          <a:p>
            <a:pPr lvl="1"/>
            <a:r>
              <a:rPr lang="en-US" dirty="0" smtClean="0"/>
              <a:t>Default constructor (no-arguments)</a:t>
            </a:r>
          </a:p>
          <a:p>
            <a:pPr lvl="1"/>
            <a:r>
              <a:rPr lang="en-US" dirty="0" smtClean="0"/>
              <a:t>Parameterized constructor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Method Overloading</a:t>
            </a:r>
          </a:p>
          <a:p>
            <a:r>
              <a:rPr lang="en-US" dirty="0" smtClean="0"/>
              <a:t>Method Overriding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object acquires all the properties and behaviors of a parent object</a:t>
            </a:r>
          </a:p>
          <a:p>
            <a:r>
              <a:rPr lang="en-US" dirty="0" smtClean="0"/>
              <a:t>Provides code reusability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Single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Multiple </a:t>
            </a:r>
            <a:r>
              <a:rPr lang="en-US" dirty="0" smtClean="0"/>
              <a:t>Inheritance(Java does not support)</a:t>
            </a:r>
          </a:p>
          <a:p>
            <a:pPr lvl="1"/>
            <a:r>
              <a:rPr lang="en-US" dirty="0"/>
              <a:t>Multilevel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Hybrid Inheritance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2548731"/>
            <a:ext cx="22383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Classes and Objects</vt:lpstr>
      <vt:lpstr>Object</vt:lpstr>
      <vt:lpstr>Variables</vt:lpstr>
      <vt:lpstr>Constructor</vt:lpstr>
      <vt:lpstr>Constructor</vt:lpstr>
      <vt:lpstr>OOPS</vt:lpstr>
      <vt:lpstr>Inheritance</vt:lpstr>
      <vt:lpstr>Single Inheritance</vt:lpstr>
      <vt:lpstr>Multiple Inheritance</vt:lpstr>
      <vt:lpstr>Multilevel Inheritance</vt:lpstr>
      <vt:lpstr>Hierarchical Inheritance</vt:lpstr>
      <vt:lpstr>Hybrid Inheritance</vt:lpstr>
      <vt:lpstr>Polymorphism</vt:lpstr>
      <vt:lpstr>Overloading</vt:lpstr>
      <vt:lpstr>Overriding</vt:lpstr>
      <vt:lpstr>Encapsulation</vt:lpstr>
      <vt:lpstr>Abstraction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FATEEMA</dc:creator>
  <cp:lastModifiedBy>Mohammad Syed Daimi</cp:lastModifiedBy>
  <cp:revision>49</cp:revision>
  <dcterms:created xsi:type="dcterms:W3CDTF">2006-08-16T00:00:00Z</dcterms:created>
  <dcterms:modified xsi:type="dcterms:W3CDTF">2019-04-09T11:19:12Z</dcterms:modified>
</cp:coreProperties>
</file>