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try { // Protected code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catch </a:t>
            </a:r>
            <a:r>
              <a:rPr lang="en-US" dirty="0"/>
              <a:t>(ExceptionType1 e1) { // Catch block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catch </a:t>
            </a:r>
            <a:r>
              <a:rPr lang="en-US" dirty="0"/>
              <a:t>(ExceptionType2 e2) { // Catch block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catch </a:t>
            </a:r>
            <a:r>
              <a:rPr lang="en-US" dirty="0"/>
              <a:t>(ExceptionType3 e3) { // Catch block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finally </a:t>
            </a:r>
            <a:r>
              <a:rPr lang="en-US" dirty="0"/>
              <a:t>{ // The finally block always executes. }</a:t>
            </a:r>
          </a:p>
        </p:txBody>
      </p:sp>
    </p:spTree>
    <p:extLst>
      <p:ext uri="{BB962C8B-B14F-4D97-AF65-F5344CB8AC3E}">
        <p14:creationId xmlns:p14="http://schemas.microsoft.com/office/powerpoint/2010/main" val="41492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JVM Exceptions − These are exceptions/errors that are exclusively or logically thrown by the JVM. Examples: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, </a:t>
            </a:r>
            <a:r>
              <a:rPr lang="en-US" dirty="0" err="1"/>
              <a:t>ClassCastException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Programmatic Exceptions − These exceptions are thrown explicitly by the application or the API programmers. Examples: </a:t>
            </a:r>
            <a:r>
              <a:rPr lang="en-US" dirty="0" err="1"/>
              <a:t>IllegalArgumentException</a:t>
            </a:r>
            <a:r>
              <a:rPr lang="en-US" dirty="0"/>
              <a:t>,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5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Throws/Throw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does not handle a checked exception, the method must declare it using the throws </a:t>
            </a:r>
            <a:r>
              <a:rPr lang="en-US" dirty="0" smtClean="0"/>
              <a:t>keyword</a:t>
            </a:r>
          </a:p>
          <a:p>
            <a:r>
              <a:rPr lang="en-US" dirty="0"/>
              <a:t>The throws keyword appears at the end of a method's </a:t>
            </a:r>
            <a:r>
              <a:rPr lang="en-US" dirty="0" smtClean="0"/>
              <a:t>signature</a:t>
            </a:r>
          </a:p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using the </a:t>
            </a:r>
            <a:r>
              <a:rPr lang="en-US" b="1" dirty="0"/>
              <a:t>throw</a:t>
            </a:r>
            <a:r>
              <a:rPr lang="en-US" dirty="0"/>
              <a:t> </a:t>
            </a:r>
            <a:r>
              <a:rPr lang="en-US" dirty="0" smtClean="0"/>
              <a:t>keyword, </a:t>
            </a:r>
            <a:r>
              <a:rPr lang="en-US" dirty="0"/>
              <a:t>You can throw an exception, either a newly instantiated one or an exception that you just </a:t>
            </a:r>
            <a:r>
              <a:rPr lang="en-US" dirty="0" smtClean="0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vs Exception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35551"/>
              </p:ext>
            </p:extLst>
          </p:nvPr>
        </p:nvGraphicFramePr>
        <p:xfrm>
          <a:off x="1371597" y="1600199"/>
          <a:ext cx="7010402" cy="4615494"/>
        </p:xfrm>
        <a:graphic>
          <a:graphicData uri="http://schemas.openxmlformats.org/drawingml/2006/table">
            <a:tbl>
              <a:tblPr/>
              <a:tblGrid>
                <a:gridCol w="3505201"/>
                <a:gridCol w="3505201"/>
              </a:tblGrid>
              <a:tr h="21171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cap="all" dirty="0">
                          <a:solidFill>
                            <a:srgbClr val="000000"/>
                          </a:solidFill>
                          <a:effectLst/>
                        </a:rPr>
                        <a:t>ERRORS</a:t>
                      </a:r>
                    </a:p>
                  </a:txBody>
                  <a:tcPr marL="38717" marR="38717" marT="38717" marB="38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cap="all" dirty="0">
                          <a:solidFill>
                            <a:srgbClr val="000000"/>
                          </a:solidFill>
                          <a:effectLst/>
                        </a:rPr>
                        <a:t>EXCEPTIONS</a:t>
                      </a:r>
                    </a:p>
                  </a:txBody>
                  <a:tcPr marL="38717" marR="38717" marT="38717" marB="38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</a:tr>
              <a:tr h="7466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Recovering from Error is not possible.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We can recover from exceptions by either using try-catch block or throwing exceptions back to caller.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4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All errors in java are unchecked type.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Exceptions include both checked as well as unchecked type.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4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Errors are mostly caused by the environment in which program is running.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Program itself is responsible for causing exceptions.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6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Errors occur at runtime and not known to the compiler.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All exceptions occurs at runtime but checked exceptions are known to compiler while unchecked are not.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4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They are defined in java.lang.Error package.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They are defined in java.lang.Exception package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10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Examples 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java.lang.StackOverflowError, java.lang.OutOfMemoryError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Examples :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Checked Exceptions : </a:t>
                      </a:r>
                      <a:r>
                        <a:rPr lang="en-US" sz="1400" b="0" dirty="0" err="1">
                          <a:effectLst/>
                        </a:rPr>
                        <a:t>SQLException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IOException</a:t>
                      </a:r>
                      <a:r>
                        <a:rPr lang="en-US" sz="1400" b="0" dirty="0">
                          <a:effectLst/>
                        </a:rPr>
                        <a:t/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Unchecked Exceptions : </a:t>
                      </a:r>
                      <a:r>
                        <a:rPr lang="en-US" sz="1400" b="0" dirty="0" err="1">
                          <a:effectLst/>
                        </a:rPr>
                        <a:t>ArrayIndexOutOfBoundException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NullPointerException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ArithmeticException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7754" marR="67754" marT="33877" marB="338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(or exceptional event) is a problem that arises during the execution of a </a:t>
            </a:r>
            <a:r>
              <a:rPr lang="en-US" dirty="0" smtClean="0"/>
              <a:t>program</a:t>
            </a:r>
          </a:p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flow of the program is disrupted and the program/Application terminates </a:t>
            </a:r>
            <a:r>
              <a:rPr lang="en-US" dirty="0" smtClean="0"/>
              <a:t>abnormally</a:t>
            </a:r>
          </a:p>
          <a:p>
            <a:r>
              <a:rPr lang="en-US" dirty="0" smtClean="0"/>
              <a:t>Exceptions should always be </a:t>
            </a:r>
            <a:r>
              <a:rPr lang="en-US" dirty="0"/>
              <a:t>handled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an exception that is checked (notified) by the compiler at </a:t>
            </a:r>
            <a:r>
              <a:rPr lang="en-US" dirty="0" smtClean="0"/>
              <a:t>compilation-time</a:t>
            </a:r>
          </a:p>
          <a:p>
            <a:pPr lvl="1"/>
            <a:r>
              <a:rPr lang="en-US" dirty="0"/>
              <a:t>These exceptions cannot simply be ignored, the programmer should take care of (handle) these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as compile time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It occurs </a:t>
            </a:r>
            <a:r>
              <a:rPr lang="en-US" dirty="0"/>
              <a:t>at the time of </a:t>
            </a:r>
            <a:r>
              <a:rPr lang="en-US" dirty="0" smtClean="0"/>
              <a:t>program execution</a:t>
            </a:r>
          </a:p>
          <a:p>
            <a:pPr lvl="1"/>
            <a:r>
              <a:rPr lang="en-US" dirty="0"/>
              <a:t>These include programming bugs, such as logic errors or improper use of an </a:t>
            </a:r>
            <a:r>
              <a:rPr lang="en-US" dirty="0" smtClean="0"/>
              <a:t>API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as </a:t>
            </a:r>
            <a:r>
              <a:rPr lang="en-US" b="1" dirty="0"/>
              <a:t>Runtime </a:t>
            </a:r>
            <a:r>
              <a:rPr lang="en-US" b="1" dirty="0" smtClean="0"/>
              <a:t>Exceptions</a:t>
            </a:r>
          </a:p>
          <a:p>
            <a:pPr lvl="1"/>
            <a:r>
              <a:rPr lang="en-US" dirty="0"/>
              <a:t>Runtime exceptions are ignored at the time of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not exceptions at all, but problems that arise beyond the control of the user or the </a:t>
            </a:r>
            <a:r>
              <a:rPr lang="en-US" dirty="0" smtClean="0"/>
              <a:t>programmer</a:t>
            </a:r>
          </a:p>
          <a:p>
            <a:r>
              <a:rPr lang="en-US" dirty="0"/>
              <a:t>They are also ignored at the time of </a:t>
            </a:r>
            <a:r>
              <a:rPr lang="en-US" dirty="0" smtClean="0"/>
              <a:t>compilation</a:t>
            </a:r>
          </a:p>
          <a:p>
            <a:r>
              <a:rPr lang="en-US" dirty="0"/>
              <a:t>For example, if a stack overflow occurs, an error will </a:t>
            </a:r>
            <a:r>
              <a:rPr lang="en-US" dirty="0" smtClean="0"/>
              <a:t>arise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34344"/>
            <a:ext cx="5915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3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catches an exception using a combination of the try and catch </a:t>
            </a:r>
            <a:r>
              <a:rPr lang="en-US" dirty="0" smtClean="0"/>
              <a:t>keywords</a:t>
            </a:r>
          </a:p>
          <a:p>
            <a:r>
              <a:rPr lang="en-US" dirty="0"/>
              <a:t>A try/catch block is placed around the code that might generate an </a:t>
            </a:r>
            <a:r>
              <a:rPr lang="en-US" dirty="0" smtClean="0"/>
              <a:t>exception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try </a:t>
            </a:r>
            <a:r>
              <a:rPr lang="en-US" dirty="0"/>
              <a:t>{ // Protected code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ExceptionName</a:t>
            </a:r>
            <a:r>
              <a:rPr lang="en-US" dirty="0"/>
              <a:t> e1) { // Catch block </a:t>
            </a: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try block can be followed by multiple catch blocks. The syntax for multiple catch blocks looks like the following −</a:t>
            </a:r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	try </a:t>
            </a:r>
            <a:r>
              <a:rPr lang="en-US" dirty="0"/>
              <a:t>{ // Protected code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catch </a:t>
            </a:r>
            <a:r>
              <a:rPr lang="en-US" dirty="0"/>
              <a:t>(ExceptionType1 e1) </a:t>
            </a:r>
            <a:r>
              <a:rPr lang="en-US" dirty="0" smtClean="0"/>
              <a:t>{ </a:t>
            </a:r>
            <a:r>
              <a:rPr lang="en-US" dirty="0"/>
              <a:t>// Catch block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catch </a:t>
            </a:r>
            <a:r>
              <a:rPr lang="en-US" dirty="0"/>
              <a:t>(ExceptionType2 e2) { // Catch block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catch </a:t>
            </a:r>
            <a:r>
              <a:rPr lang="en-US" dirty="0"/>
              <a:t>(ExceptionType3 e3) { // Catch block }</a:t>
            </a:r>
          </a:p>
        </p:txBody>
      </p:sp>
    </p:spTree>
    <p:extLst>
      <p:ext uri="{BB962C8B-B14F-4D97-AF65-F5344CB8AC3E}">
        <p14:creationId xmlns:p14="http://schemas.microsoft.com/office/powerpoint/2010/main" val="3552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finally block follows a try block or a catch </a:t>
            </a:r>
            <a:r>
              <a:rPr lang="en-US" dirty="0" smtClean="0"/>
              <a:t>block</a:t>
            </a:r>
          </a:p>
          <a:p>
            <a:r>
              <a:rPr lang="en-US" dirty="0"/>
              <a:t>A finally block of code always executes, irrespective of occurrence of an </a:t>
            </a:r>
            <a:r>
              <a:rPr lang="en-US" dirty="0" smtClean="0"/>
              <a:t>Exception</a:t>
            </a:r>
          </a:p>
          <a:p>
            <a:r>
              <a:rPr lang="en-US" dirty="0"/>
              <a:t>F</a:t>
            </a:r>
            <a:r>
              <a:rPr lang="en-US" dirty="0" smtClean="0"/>
              <a:t>inally </a:t>
            </a:r>
            <a:r>
              <a:rPr lang="en-US" dirty="0"/>
              <a:t>block allows you to run any cleanup-type statements that you want to execute, no matter what happens in the protected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Exception Handling</vt:lpstr>
      <vt:lpstr>Types of Exceptions</vt:lpstr>
      <vt:lpstr>Types of Exceptions</vt:lpstr>
      <vt:lpstr>Errors</vt:lpstr>
      <vt:lpstr>Exception Hierarchy</vt:lpstr>
      <vt:lpstr>Catching Exceptions</vt:lpstr>
      <vt:lpstr>Multiple Catch Blocks</vt:lpstr>
      <vt:lpstr>Finally Block</vt:lpstr>
      <vt:lpstr>Finally</vt:lpstr>
      <vt:lpstr>Common Exceptions</vt:lpstr>
      <vt:lpstr>Throws/Throw</vt:lpstr>
      <vt:lpstr>Error vs Exception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Daimi, Mohammad-Syed-Qamruzzama-XT</dc:creator>
  <cp:lastModifiedBy>Mohammad Syed Daimi</cp:lastModifiedBy>
  <cp:revision>16</cp:revision>
  <dcterms:created xsi:type="dcterms:W3CDTF">2006-08-16T00:00:00Z</dcterms:created>
  <dcterms:modified xsi:type="dcterms:W3CDTF">2019-04-12T11:44:10Z</dcterms:modified>
</cp:coreProperties>
</file>