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arrays.asp" TargetMode="External"/><Relationship Id="rId2" Type="http://schemas.openxmlformats.org/officeDocument/2006/relationships/hyperlink" Target="https://www.w3schools.com/java/java_string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ava/java_interface.asp" TargetMode="External"/><Relationship Id="rId4" Type="http://schemas.openxmlformats.org/officeDocument/2006/relationships/hyperlink" Target="https://www.w3schools.com/java/java_classes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through a block of code as long as a specified condition is </a:t>
            </a:r>
            <a:r>
              <a:rPr lang="en-US" dirty="0" smtClean="0"/>
              <a:t>true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while (condition) {</a:t>
            </a:r>
          </a:p>
          <a:p>
            <a:pPr marL="0" indent="0">
              <a:buNone/>
            </a:pPr>
            <a:r>
              <a:rPr lang="en-US" dirty="0"/>
              <a:t>  // code block to be executed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56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loop will execute the code block once, before checking if the condition is true, then it will repeat the loop as long as the condition is </a:t>
            </a: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  // code block to be executed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while (condition);</a:t>
            </a:r>
          </a:p>
        </p:txBody>
      </p:sp>
    </p:spTree>
    <p:extLst>
      <p:ext uri="{BB962C8B-B14F-4D97-AF65-F5344CB8AC3E}">
        <p14:creationId xmlns:p14="http://schemas.microsoft.com/office/powerpoint/2010/main" val="30644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through a block of code a number of </a:t>
            </a:r>
            <a:r>
              <a:rPr lang="en-US" dirty="0" smtClean="0"/>
              <a:t>times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for (statement 1; statement 2; statement 3) {</a:t>
            </a:r>
          </a:p>
          <a:p>
            <a:pPr marL="0" indent="0">
              <a:buNone/>
            </a:pPr>
            <a:r>
              <a:rPr lang="en-US" dirty="0"/>
              <a:t>  // code block to be executed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27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-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is used to 'jump out'</a:t>
            </a:r>
          </a:p>
          <a:p>
            <a:r>
              <a:rPr lang="en-US" dirty="0"/>
              <a:t>Continue breaks one </a:t>
            </a:r>
            <a:r>
              <a:rPr lang="en-US" dirty="0" smtClean="0"/>
              <a:t>iteration(if </a:t>
            </a:r>
            <a:r>
              <a:rPr lang="en-US" smtClean="0"/>
              <a:t>condition matches) and </a:t>
            </a:r>
            <a:r>
              <a:rPr lang="en-US" dirty="0"/>
              <a:t>continues with the next iteration in the loop.</a:t>
            </a:r>
          </a:p>
        </p:txBody>
      </p:sp>
    </p:spTree>
    <p:extLst>
      <p:ext uri="{BB962C8B-B14F-4D97-AF65-F5344CB8AC3E}">
        <p14:creationId xmlns:p14="http://schemas.microsoft.com/office/powerpoint/2010/main" val="32806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Scanner class is used to get user </a:t>
            </a:r>
            <a:r>
              <a:rPr lang="en-US" dirty="0" smtClean="0"/>
              <a:t>input</a:t>
            </a:r>
          </a:p>
          <a:p>
            <a:r>
              <a:rPr lang="en-US" dirty="0"/>
              <a:t>it is found in the </a:t>
            </a:r>
            <a:r>
              <a:rPr lang="en-US" dirty="0" err="1"/>
              <a:t>java.util</a:t>
            </a:r>
            <a:r>
              <a:rPr lang="en-US" dirty="0"/>
              <a:t> </a:t>
            </a:r>
            <a:r>
              <a:rPr lang="en-US" dirty="0" err="1" smtClean="0"/>
              <a:t>packag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Scanner </a:t>
            </a:r>
            <a:r>
              <a:rPr lang="en-US" dirty="0" err="1"/>
              <a:t>myObj</a:t>
            </a:r>
            <a:r>
              <a:rPr lang="en-US" dirty="0"/>
              <a:t> = new Scanner(System.in); </a:t>
            </a:r>
            <a:r>
              <a:rPr lang="en-US" dirty="0" err="1" smtClean="0"/>
              <a:t>System.out.println</a:t>
            </a:r>
            <a:r>
              <a:rPr lang="en-US" dirty="0"/>
              <a:t>("Enter username");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userName</a:t>
            </a:r>
            <a:r>
              <a:rPr lang="en-US" dirty="0"/>
              <a:t> = </a:t>
            </a:r>
            <a:r>
              <a:rPr lang="en-US" dirty="0" err="1"/>
              <a:t>myObj.nextLine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427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Scanner Input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nextBoolean</a:t>
            </a:r>
            <a:r>
              <a:rPr lang="en-US" dirty="0"/>
              <a:t>()	Reads a </a:t>
            </a:r>
            <a:r>
              <a:rPr lang="en-US" dirty="0" err="1"/>
              <a:t>boolean</a:t>
            </a:r>
            <a:r>
              <a:rPr lang="en-US" dirty="0"/>
              <a:t> value from the user</a:t>
            </a:r>
          </a:p>
          <a:p>
            <a:r>
              <a:rPr lang="en-US" dirty="0" err="1"/>
              <a:t>nextByte</a:t>
            </a:r>
            <a:r>
              <a:rPr lang="en-US" dirty="0"/>
              <a:t>()	Reads a byte value from the user</a:t>
            </a:r>
          </a:p>
          <a:p>
            <a:r>
              <a:rPr lang="en-US" dirty="0" err="1"/>
              <a:t>nextDouble</a:t>
            </a:r>
            <a:r>
              <a:rPr lang="en-US" dirty="0"/>
              <a:t>()	Reads a double value from the user</a:t>
            </a:r>
          </a:p>
          <a:p>
            <a:r>
              <a:rPr lang="en-US" dirty="0" err="1"/>
              <a:t>nextFloat</a:t>
            </a:r>
            <a:r>
              <a:rPr lang="en-US" dirty="0"/>
              <a:t>()	Reads a float value from the user</a:t>
            </a:r>
          </a:p>
          <a:p>
            <a:r>
              <a:rPr lang="en-US" dirty="0" err="1"/>
              <a:t>nextInt</a:t>
            </a:r>
            <a:r>
              <a:rPr lang="en-US" dirty="0"/>
              <a:t>()	</a:t>
            </a:r>
            <a:r>
              <a:rPr lang="en-US" dirty="0" smtClean="0"/>
              <a:t>	Reads </a:t>
            </a:r>
            <a:r>
              <a:rPr lang="en-US" dirty="0"/>
              <a:t>a </a:t>
            </a:r>
            <a:r>
              <a:rPr lang="en-US" dirty="0" err="1"/>
              <a:t>int</a:t>
            </a:r>
            <a:r>
              <a:rPr lang="en-US" dirty="0"/>
              <a:t> value from the user</a:t>
            </a:r>
          </a:p>
          <a:p>
            <a:r>
              <a:rPr lang="en-US" dirty="0" err="1"/>
              <a:t>nextLine</a:t>
            </a:r>
            <a:r>
              <a:rPr lang="en-US" dirty="0"/>
              <a:t>()	Reads a String value from the user</a:t>
            </a:r>
          </a:p>
          <a:p>
            <a:r>
              <a:rPr lang="en-US" dirty="0" err="1"/>
              <a:t>nextLong</a:t>
            </a:r>
            <a:r>
              <a:rPr lang="en-US" dirty="0"/>
              <a:t>()	Reads a long value from the user</a:t>
            </a:r>
          </a:p>
          <a:p>
            <a:r>
              <a:rPr lang="en-US" dirty="0" err="1"/>
              <a:t>nextShort</a:t>
            </a:r>
            <a:r>
              <a:rPr lang="en-US" dirty="0"/>
              <a:t>()	Reads a short value from the user</a:t>
            </a:r>
          </a:p>
        </p:txBody>
      </p:sp>
    </p:spTree>
    <p:extLst>
      <p:ext uri="{BB962C8B-B14F-4D97-AF65-F5344CB8AC3E}">
        <p14:creationId xmlns:p14="http://schemas.microsoft.com/office/powerpoint/2010/main" val="34359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+	Addition	Adds together two values	x + y	</a:t>
            </a:r>
          </a:p>
          <a:p>
            <a:r>
              <a:rPr lang="en-US" dirty="0"/>
              <a:t>-	Subtraction	Subtracts one value from another	x - y	</a:t>
            </a:r>
          </a:p>
          <a:p>
            <a:r>
              <a:rPr lang="en-US" dirty="0"/>
              <a:t>*	Multiplication	Multiplies two values	x * y	</a:t>
            </a:r>
          </a:p>
          <a:p>
            <a:r>
              <a:rPr lang="en-US" dirty="0"/>
              <a:t>/	Division	Divides one value from another	x / y	</a:t>
            </a:r>
          </a:p>
          <a:p>
            <a:r>
              <a:rPr lang="en-US" dirty="0"/>
              <a:t>%	Modulus	Returns the division remainder	x % y	</a:t>
            </a:r>
          </a:p>
          <a:p>
            <a:r>
              <a:rPr lang="en-US" dirty="0"/>
              <a:t>++	Increment	Increases the value of a variable by 1	++x	</a:t>
            </a:r>
          </a:p>
          <a:p>
            <a:r>
              <a:rPr lang="en-US" dirty="0"/>
              <a:t>--	Decrement	Decreases the value of a variable by 1	--x</a:t>
            </a:r>
          </a:p>
        </p:txBody>
      </p:sp>
    </p:spTree>
    <p:extLst>
      <p:ext uri="{BB962C8B-B14F-4D97-AF65-F5344CB8AC3E}">
        <p14:creationId xmlns:p14="http://schemas.microsoft.com/office/powerpoint/2010/main" val="19207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=	</a:t>
            </a:r>
            <a:r>
              <a:rPr lang="en-US" dirty="0" smtClean="0"/>
              <a:t>	x </a:t>
            </a:r>
            <a:r>
              <a:rPr lang="en-US" dirty="0"/>
              <a:t>= 5	</a:t>
            </a:r>
            <a:r>
              <a:rPr lang="en-US" dirty="0" smtClean="0"/>
              <a:t>	x </a:t>
            </a:r>
            <a:r>
              <a:rPr lang="en-US" dirty="0"/>
              <a:t>= 5	</a:t>
            </a:r>
          </a:p>
          <a:p>
            <a:r>
              <a:rPr lang="en-US" dirty="0"/>
              <a:t>+=	</a:t>
            </a:r>
            <a:r>
              <a:rPr lang="en-US" dirty="0" smtClean="0"/>
              <a:t>	x </a:t>
            </a:r>
            <a:r>
              <a:rPr lang="en-US" dirty="0"/>
              <a:t>+= 3	</a:t>
            </a:r>
            <a:r>
              <a:rPr lang="en-US" dirty="0" smtClean="0"/>
              <a:t>	x </a:t>
            </a:r>
            <a:r>
              <a:rPr lang="en-US" dirty="0"/>
              <a:t>= x + 3	</a:t>
            </a:r>
          </a:p>
          <a:p>
            <a:r>
              <a:rPr lang="en-US" dirty="0"/>
              <a:t>-=	</a:t>
            </a:r>
            <a:r>
              <a:rPr lang="en-US" dirty="0" smtClean="0"/>
              <a:t>	x </a:t>
            </a:r>
            <a:r>
              <a:rPr lang="en-US" dirty="0"/>
              <a:t>-= 3	</a:t>
            </a:r>
            <a:r>
              <a:rPr lang="en-US" dirty="0" smtClean="0"/>
              <a:t>	x </a:t>
            </a:r>
            <a:r>
              <a:rPr lang="en-US" dirty="0"/>
              <a:t>= x - 3	</a:t>
            </a:r>
          </a:p>
          <a:p>
            <a:r>
              <a:rPr lang="en-US" dirty="0"/>
              <a:t>*=	</a:t>
            </a:r>
            <a:r>
              <a:rPr lang="en-US" dirty="0" smtClean="0"/>
              <a:t>	x </a:t>
            </a:r>
            <a:r>
              <a:rPr lang="en-US" dirty="0"/>
              <a:t>*= 3	</a:t>
            </a:r>
            <a:r>
              <a:rPr lang="en-US" dirty="0" smtClean="0"/>
              <a:t>	x </a:t>
            </a:r>
            <a:r>
              <a:rPr lang="en-US" dirty="0"/>
              <a:t>= x * 3	</a:t>
            </a:r>
          </a:p>
          <a:p>
            <a:r>
              <a:rPr lang="en-US" dirty="0"/>
              <a:t>/=	</a:t>
            </a:r>
            <a:r>
              <a:rPr lang="en-US" dirty="0" smtClean="0"/>
              <a:t>	x </a:t>
            </a:r>
            <a:r>
              <a:rPr lang="en-US" dirty="0"/>
              <a:t>/= 3	</a:t>
            </a:r>
            <a:r>
              <a:rPr lang="en-US" dirty="0" smtClean="0"/>
              <a:t>	x </a:t>
            </a:r>
            <a:r>
              <a:rPr lang="en-US" dirty="0"/>
              <a:t>= x / 3	</a:t>
            </a:r>
          </a:p>
          <a:p>
            <a:r>
              <a:rPr lang="en-US" dirty="0"/>
              <a:t>%=	</a:t>
            </a:r>
            <a:r>
              <a:rPr lang="en-US" dirty="0" smtClean="0"/>
              <a:t>	x </a:t>
            </a:r>
            <a:r>
              <a:rPr lang="en-US" dirty="0"/>
              <a:t>%= 3	</a:t>
            </a:r>
            <a:r>
              <a:rPr lang="en-US" dirty="0" smtClean="0"/>
              <a:t>	x </a:t>
            </a:r>
            <a:r>
              <a:rPr lang="en-US" dirty="0"/>
              <a:t>= x % 3	</a:t>
            </a:r>
          </a:p>
          <a:p>
            <a:r>
              <a:rPr lang="en-US" dirty="0"/>
              <a:t>&amp;=	</a:t>
            </a:r>
            <a:r>
              <a:rPr lang="en-US" dirty="0" smtClean="0"/>
              <a:t>	x </a:t>
            </a:r>
            <a:r>
              <a:rPr lang="en-US" dirty="0"/>
              <a:t>&amp;= 3	</a:t>
            </a:r>
            <a:r>
              <a:rPr lang="en-US" dirty="0" smtClean="0"/>
              <a:t>	x </a:t>
            </a:r>
            <a:r>
              <a:rPr lang="en-US" dirty="0"/>
              <a:t>= x &amp; 3	</a:t>
            </a:r>
          </a:p>
          <a:p>
            <a:r>
              <a:rPr lang="en-US" dirty="0"/>
              <a:t>|=	</a:t>
            </a:r>
            <a:r>
              <a:rPr lang="en-US" dirty="0" smtClean="0"/>
              <a:t>	x </a:t>
            </a:r>
            <a:r>
              <a:rPr lang="en-US" dirty="0"/>
              <a:t>|= 3	</a:t>
            </a:r>
            <a:r>
              <a:rPr lang="en-US" dirty="0" smtClean="0"/>
              <a:t>	x </a:t>
            </a:r>
            <a:r>
              <a:rPr lang="en-US" dirty="0"/>
              <a:t>= x | 3	</a:t>
            </a:r>
          </a:p>
          <a:p>
            <a:r>
              <a:rPr lang="en-US" dirty="0"/>
              <a:t>^=	</a:t>
            </a:r>
            <a:r>
              <a:rPr lang="en-US" dirty="0" smtClean="0"/>
              <a:t>	x </a:t>
            </a:r>
            <a:r>
              <a:rPr lang="en-US" dirty="0"/>
              <a:t>^= 3	</a:t>
            </a:r>
            <a:r>
              <a:rPr lang="en-US" dirty="0" smtClean="0"/>
              <a:t>	x </a:t>
            </a:r>
            <a:r>
              <a:rPr lang="en-US" dirty="0"/>
              <a:t>= x ^ 3	</a:t>
            </a:r>
          </a:p>
          <a:p>
            <a:r>
              <a:rPr lang="en-US" dirty="0"/>
              <a:t>&gt;&gt;=	</a:t>
            </a:r>
            <a:r>
              <a:rPr lang="en-US" dirty="0" smtClean="0"/>
              <a:t>	x </a:t>
            </a:r>
            <a:r>
              <a:rPr lang="en-US" dirty="0"/>
              <a:t>&gt;&gt;= 3	x = x &gt;&gt; 3	</a:t>
            </a:r>
          </a:p>
          <a:p>
            <a:r>
              <a:rPr lang="en-US" dirty="0"/>
              <a:t>&lt;&lt;=	</a:t>
            </a:r>
            <a:r>
              <a:rPr lang="en-US" dirty="0" smtClean="0"/>
              <a:t>	x </a:t>
            </a:r>
            <a:r>
              <a:rPr lang="en-US" dirty="0"/>
              <a:t>&lt;&lt;= 3	x = x &lt;&lt; 3</a:t>
            </a:r>
          </a:p>
        </p:txBody>
      </p:sp>
    </p:spTree>
    <p:extLst>
      <p:ext uri="{BB962C8B-B14F-4D97-AF65-F5344CB8AC3E}">
        <p14:creationId xmlns:p14="http://schemas.microsoft.com/office/powerpoint/2010/main" val="240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	</a:t>
            </a:r>
            <a:r>
              <a:rPr lang="en-US" dirty="0" smtClean="0"/>
              <a:t>	Equal </a:t>
            </a:r>
            <a:r>
              <a:rPr lang="en-US" dirty="0"/>
              <a:t>to	</a:t>
            </a:r>
            <a:r>
              <a:rPr lang="en-US" dirty="0" smtClean="0"/>
              <a:t>	x </a:t>
            </a:r>
            <a:r>
              <a:rPr lang="en-US" dirty="0"/>
              <a:t>== y	</a:t>
            </a:r>
          </a:p>
          <a:p>
            <a:r>
              <a:rPr lang="en-US" dirty="0"/>
              <a:t>!=	</a:t>
            </a:r>
            <a:r>
              <a:rPr lang="en-US" dirty="0" smtClean="0"/>
              <a:t>	Not </a:t>
            </a:r>
            <a:r>
              <a:rPr lang="en-US" dirty="0"/>
              <a:t>equal	</a:t>
            </a:r>
            <a:r>
              <a:rPr lang="en-US" dirty="0" smtClean="0"/>
              <a:t>	x </a:t>
            </a:r>
            <a:r>
              <a:rPr lang="en-US" dirty="0"/>
              <a:t>!= y	</a:t>
            </a:r>
          </a:p>
          <a:p>
            <a:r>
              <a:rPr lang="en-US" dirty="0"/>
              <a:t>&gt;	</a:t>
            </a:r>
            <a:r>
              <a:rPr lang="en-US" dirty="0" smtClean="0"/>
              <a:t>	Greater </a:t>
            </a:r>
            <a:r>
              <a:rPr lang="en-US" dirty="0"/>
              <a:t>than	x &gt; y	</a:t>
            </a:r>
          </a:p>
          <a:p>
            <a:r>
              <a:rPr lang="en-US" dirty="0"/>
              <a:t>&lt;	</a:t>
            </a:r>
            <a:r>
              <a:rPr lang="en-US" dirty="0" smtClean="0"/>
              <a:t>	Less </a:t>
            </a:r>
            <a:r>
              <a:rPr lang="en-US" dirty="0"/>
              <a:t>than	</a:t>
            </a:r>
            <a:r>
              <a:rPr lang="en-US" dirty="0" smtClean="0"/>
              <a:t>	x </a:t>
            </a:r>
            <a:r>
              <a:rPr lang="en-US" dirty="0"/>
              <a:t>&lt; y	</a:t>
            </a:r>
          </a:p>
          <a:p>
            <a:r>
              <a:rPr lang="en-US" dirty="0"/>
              <a:t>&gt;=	</a:t>
            </a:r>
            <a:r>
              <a:rPr lang="en-US" dirty="0" smtClean="0"/>
              <a:t>	Greater </a:t>
            </a:r>
            <a:r>
              <a:rPr lang="en-US" dirty="0"/>
              <a:t>than or equal to	x &gt;= y	</a:t>
            </a:r>
          </a:p>
          <a:p>
            <a:r>
              <a:rPr lang="en-US" dirty="0"/>
              <a:t>&lt;=	</a:t>
            </a:r>
            <a:r>
              <a:rPr lang="en-US" dirty="0" smtClean="0"/>
              <a:t>	Less </a:t>
            </a:r>
            <a:r>
              <a:rPr lang="en-US" dirty="0"/>
              <a:t>than or equal to	x &lt;= y</a:t>
            </a:r>
          </a:p>
        </p:txBody>
      </p:sp>
    </p:spTree>
    <p:extLst>
      <p:ext uri="{BB962C8B-B14F-4D97-AF65-F5344CB8AC3E}">
        <p14:creationId xmlns:p14="http://schemas.microsoft.com/office/powerpoint/2010/main" val="42842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&amp;&amp; 	Logical and	Returns true if both statements are true	x &lt; 5 &amp;&amp;  x &lt; 10	</a:t>
            </a:r>
          </a:p>
          <a:p>
            <a:r>
              <a:rPr lang="en-US" dirty="0"/>
              <a:t>|| 	Logical or	Returns true if one of the statements is true	x &lt; 5 || x &lt; 4	</a:t>
            </a:r>
          </a:p>
          <a:p>
            <a:r>
              <a:rPr lang="en-US" dirty="0"/>
              <a:t>!	Logical not</a:t>
            </a:r>
          </a:p>
        </p:txBody>
      </p:sp>
    </p:spTree>
    <p:extLst>
      <p:ext uri="{BB962C8B-B14F-4D97-AF65-F5344CB8AC3E}">
        <p14:creationId xmlns:p14="http://schemas.microsoft.com/office/powerpoint/2010/main" val="12373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Data </a:t>
            </a:r>
            <a:r>
              <a:rPr lang="en-US" dirty="0" smtClean="0"/>
              <a:t>Types</a:t>
            </a:r>
          </a:p>
          <a:p>
            <a:pPr marL="0" indent="0">
              <a:buNone/>
            </a:pPr>
            <a:r>
              <a:rPr lang="en-US" dirty="0"/>
              <a:t>	A primitive data type specifies the size and type of variable values, and it has no additional methods</a:t>
            </a:r>
            <a:endParaRPr lang="en-US" dirty="0" smtClean="0"/>
          </a:p>
          <a:p>
            <a:r>
              <a:rPr lang="en-US" dirty="0" smtClean="0"/>
              <a:t>Non-Primitive </a:t>
            </a:r>
            <a:r>
              <a:rPr lang="en-US" dirty="0"/>
              <a:t>Data </a:t>
            </a:r>
            <a:r>
              <a:rPr lang="en-US" dirty="0" smtClean="0"/>
              <a:t>Types</a:t>
            </a:r>
          </a:p>
          <a:p>
            <a:pPr marL="0" indent="0">
              <a:buNone/>
            </a:pPr>
            <a:r>
              <a:rPr lang="en-US" dirty="0" smtClean="0"/>
              <a:t>	Non-primitive </a:t>
            </a:r>
            <a:r>
              <a:rPr lang="en-US" dirty="0"/>
              <a:t>data types are called </a:t>
            </a:r>
            <a:r>
              <a:rPr lang="en-US" b="1" dirty="0"/>
              <a:t>reference types</a:t>
            </a:r>
            <a:r>
              <a:rPr lang="en-US" dirty="0"/>
              <a:t> because they refer to objects.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Type	Size	Description</a:t>
            </a:r>
          </a:p>
          <a:p>
            <a:r>
              <a:rPr lang="en-US" dirty="0"/>
              <a:t>byte	</a:t>
            </a:r>
            <a:r>
              <a:rPr lang="en-US" dirty="0" smtClean="0"/>
              <a:t>	1 </a:t>
            </a:r>
            <a:r>
              <a:rPr lang="en-US" dirty="0"/>
              <a:t>byte	Stores whole numbers from -128 to 127</a:t>
            </a:r>
          </a:p>
          <a:p>
            <a:r>
              <a:rPr lang="en-US" dirty="0"/>
              <a:t>short	2 bytes	Stores whole numbers from -32,768 to 32,767</a:t>
            </a:r>
          </a:p>
          <a:p>
            <a:r>
              <a:rPr lang="en-US" dirty="0" err="1"/>
              <a:t>int</a:t>
            </a:r>
            <a:r>
              <a:rPr lang="en-US" dirty="0"/>
              <a:t>	</a:t>
            </a:r>
            <a:r>
              <a:rPr lang="en-US" dirty="0" smtClean="0"/>
              <a:t>	4 </a:t>
            </a:r>
            <a:r>
              <a:rPr lang="en-US" dirty="0"/>
              <a:t>bytes	Stores whole numbers from -2,147,483,648 to </a:t>
            </a:r>
            <a:r>
              <a:rPr lang="en-US" dirty="0" smtClean="0"/>
              <a:t>	2,147,483,647</a:t>
            </a:r>
            <a:endParaRPr lang="en-US" dirty="0"/>
          </a:p>
          <a:p>
            <a:r>
              <a:rPr lang="en-US" dirty="0"/>
              <a:t>long	</a:t>
            </a:r>
            <a:r>
              <a:rPr lang="en-US" dirty="0" smtClean="0"/>
              <a:t>	8 </a:t>
            </a:r>
            <a:r>
              <a:rPr lang="en-US" dirty="0"/>
              <a:t>bytes	Stores whole numbers from </a:t>
            </a:r>
            <a:r>
              <a:rPr lang="en-US" dirty="0" smtClean="0"/>
              <a:t>-	9,223,372,036,854,775,808 </a:t>
            </a:r>
            <a:r>
              <a:rPr lang="en-US" dirty="0"/>
              <a:t>to 9,223,372,036,854,775,807</a:t>
            </a:r>
          </a:p>
          <a:p>
            <a:r>
              <a:rPr lang="en-US" dirty="0"/>
              <a:t>float	</a:t>
            </a:r>
            <a:r>
              <a:rPr lang="en-US" dirty="0" smtClean="0"/>
              <a:t>	4 </a:t>
            </a:r>
            <a:r>
              <a:rPr lang="en-US" dirty="0"/>
              <a:t>bytes	Stores fractional numbers from 3.4e−038 to </a:t>
            </a:r>
            <a:r>
              <a:rPr lang="en-US" dirty="0" smtClean="0"/>
              <a:t>	3.4e+038</a:t>
            </a:r>
            <a:r>
              <a:rPr lang="en-US" dirty="0"/>
              <a:t>. Sufficient for storing 6 to 7 decimal digits</a:t>
            </a:r>
          </a:p>
          <a:p>
            <a:r>
              <a:rPr lang="en-US" dirty="0"/>
              <a:t>double	8 bytes	Stores fractional numbers from 1.7e−308 to </a:t>
            </a:r>
            <a:r>
              <a:rPr lang="en-US" dirty="0" smtClean="0"/>
              <a:t>	1.7e+038</a:t>
            </a:r>
            <a:r>
              <a:rPr lang="en-US" dirty="0"/>
              <a:t>. Sufficient for storing 15 decimal digits</a:t>
            </a:r>
          </a:p>
          <a:p>
            <a:r>
              <a:rPr lang="en-US" dirty="0" err="1"/>
              <a:t>boolean</a:t>
            </a:r>
            <a:r>
              <a:rPr lang="en-US" dirty="0"/>
              <a:t>	1 byte	Stores true or false values</a:t>
            </a:r>
          </a:p>
          <a:p>
            <a:r>
              <a:rPr lang="en-US" dirty="0"/>
              <a:t>char	</a:t>
            </a:r>
            <a:r>
              <a:rPr lang="en-US" dirty="0" smtClean="0"/>
              <a:t>	2 </a:t>
            </a:r>
            <a:r>
              <a:rPr lang="en-US" dirty="0"/>
              <a:t>bytes	Stores a single character/letter</a:t>
            </a:r>
          </a:p>
        </p:txBody>
      </p:sp>
    </p:spTree>
    <p:extLst>
      <p:ext uri="{BB962C8B-B14F-4D97-AF65-F5344CB8AC3E}">
        <p14:creationId xmlns:p14="http://schemas.microsoft.com/office/powerpoint/2010/main" val="28092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Non-Primitive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Strings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Arrays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Classes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/>
              <a:t>switch(</a:t>
            </a:r>
            <a:r>
              <a:rPr lang="en-US" i="1" dirty="0"/>
              <a:t>expression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case x: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i="1" dirty="0"/>
              <a:t>// code block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break;</a:t>
            </a:r>
            <a:br>
              <a:rPr lang="en-US" dirty="0"/>
            </a:br>
            <a:r>
              <a:rPr lang="en-US" dirty="0"/>
              <a:t>  case y: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i="1" dirty="0"/>
              <a:t>// code block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break;</a:t>
            </a:r>
            <a:br>
              <a:rPr lang="en-US" dirty="0"/>
            </a:br>
            <a:r>
              <a:rPr lang="en-US" dirty="0"/>
              <a:t>  default: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i="1" dirty="0"/>
              <a:t>// code block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Example: Days of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Arithmetic Operators</vt:lpstr>
      <vt:lpstr>Assignment Operators</vt:lpstr>
      <vt:lpstr>Comparison Operators</vt:lpstr>
      <vt:lpstr>Logical Operators</vt:lpstr>
      <vt:lpstr>Data Types</vt:lpstr>
      <vt:lpstr>Primitive Data Type</vt:lpstr>
      <vt:lpstr>Non-Primitive</vt:lpstr>
      <vt:lpstr>Switch</vt:lpstr>
      <vt:lpstr>While</vt:lpstr>
      <vt:lpstr>Do While</vt:lpstr>
      <vt:lpstr>For</vt:lpstr>
      <vt:lpstr>Break - Continue</vt:lpstr>
      <vt:lpstr>Java User Input</vt:lpstr>
      <vt:lpstr>Scanner Input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Daimi, Mohammad-Syed-Qamruzzama-XT</dc:creator>
  <cp:lastModifiedBy>Mohammad Syed Daimi</cp:lastModifiedBy>
  <cp:revision>14</cp:revision>
  <dcterms:created xsi:type="dcterms:W3CDTF">2006-08-16T00:00:00Z</dcterms:created>
  <dcterms:modified xsi:type="dcterms:W3CDTF">2019-04-08T11:15:51Z</dcterms:modified>
</cp:coreProperties>
</file>