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sldIdLst>
    <p:sldId id="353" r:id="rId4"/>
    <p:sldId id="351" r:id="rId5"/>
    <p:sldId id="347" r:id="rId6"/>
    <p:sldId id="259" r:id="rId7"/>
    <p:sldId id="310" r:id="rId8"/>
    <p:sldId id="320" r:id="rId9"/>
    <p:sldId id="307" r:id="rId10"/>
    <p:sldId id="309" r:id="rId11"/>
    <p:sldId id="300" r:id="rId12"/>
    <p:sldId id="359" r:id="rId13"/>
    <p:sldId id="325" r:id="rId14"/>
    <p:sldId id="364" r:id="rId15"/>
    <p:sldId id="363" r:id="rId16"/>
    <p:sldId id="360" r:id="rId17"/>
    <p:sldId id="331" r:id="rId18"/>
    <p:sldId id="362" r:id="rId19"/>
    <p:sldId id="365" r:id="rId20"/>
    <p:sldId id="3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0097D9-F111-48B6-9169-9805C29F4E41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1AEDBCB-B8A6-46DC-B408-2BE8EC133A3A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A4A6DA-83F2-4A3A-9192-DE84413AB48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1B45117-7ACB-494A-A205-A665C05E1E2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349466-ECBA-47E5-9745-A423FDEDC5E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BB3733-CFD1-4E9E-9FE7-9BD67E0C81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87111D-A3D1-435B-B13E-C55DF077F4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CC4EEF-ABF7-40AE-BED4-71BE30D8BB6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5B0DB0-0826-4CF2-9899-0AF787E459F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F6B97A-E435-4186-ABCB-BD07DA0A107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CFE13B92-5832-4817-962F-056F0D6CC120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55B52C-BF34-47AF-BBC7-27211A564CA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15B44-7619-43B1-9DD6-C3948D47993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144E88-F504-4F84-B113-3F93E2343CD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B52506-B328-477C-833A-B5256AFB88A7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0EFBAC-7D4E-4337-88DC-9EFAD4CE659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C5B30E-F499-4C11-B286-65660103237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1ADB49-AD9C-4EEB-B012-2EDDDB10AA6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8B7E2B-E0A7-42AD-8EC7-3611D6B7579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" name="Graphic 14">
            <a:extLst>
              <a:ext uri="{FF2B5EF4-FFF2-40B4-BE49-F238E27FC236}">
                <a16:creationId xmlns:a16="http://schemas.microsoft.com/office/drawing/2014/main" id="{07E6276E-8ACB-4581-B338-6C20FF3AABF0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279636-422C-49ED-B171-A5D312A4CCA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8387C4-C5CC-422A-A1D9-E3DE7B06B16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ED0A20-1E22-484B-8DE1-F5E6CB683968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A58AB9-62DF-4942-8F64-BCB38297073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FDF209-81F0-442D-BA86-73F31D9FE51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C3C1E3-8675-4CEC-B5F7-5D9DFD2DB80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55425F-9542-42DB-AE74-8E941186E3E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C411EC-81DC-4EC4-8806-BFE9B4C536A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5CC06A6E-560A-491E-AE2A-E0B7C5EE64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9F745565-7D61-4424-9B10-0F7F8DD8AE9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5025294E-0FC3-4EF0-928F-11DCB45D72E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10976E99-DCBD-4134-9E57-1CAE25A6C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9E604E3-44BB-4135-857B-040684E1FB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799963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4DDDBF-8A43-4C70-AED9-17AB2A1038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59900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6A8808-F867-4B63-A7F8-F42CDB5BCF30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3799963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7C006D-4532-4EB2-A208-FB948844819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259900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E1E246-B5BD-440F-A7E2-CFA4B819B5D0}"/>
              </a:ext>
            </a:extLst>
          </p:cNvPr>
          <p:cNvGrpSpPr/>
          <p:nvPr userDrawn="1"/>
        </p:nvGrpSpPr>
        <p:grpSpPr>
          <a:xfrm>
            <a:off x="7405924" y="441839"/>
            <a:ext cx="3829032" cy="4683741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5C624F9-1D25-454B-99E6-F39BA29B9FC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61AEE79-AB63-4603-9494-0E1B03AC40B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B0C109B-7A7A-4CDA-8462-7695DB503E29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3631643-770C-4A9C-AA33-D3DC13268E34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5828F2-B7FB-4264-AC33-692955EDC4C3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4AB4176-8511-4EAA-830E-C946CF9C1459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24283E-0225-426B-83DC-ED62F65FA849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9402D267-5D5E-4A66-AC2F-5C21582AB3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1708" y="648150"/>
            <a:ext cx="3485593" cy="3138847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1" r:id="rId7"/>
    <p:sldLayoutId id="2147483682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indrastra/a-brief-note-on-digital-payment-systems-in-pakistan-1959dd95a94c" TargetMode="External"/><Relationship Id="rId2" Type="http://schemas.openxmlformats.org/officeDocument/2006/relationships/hyperlink" Target="https://mybank.com/the-advantages-of-personal-internet-banking/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59915" y="4262386"/>
            <a:ext cx="589389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4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PAKISTAN'S LARGEST E-COMMERCE</a:t>
            </a:r>
            <a:endParaRPr lang="en-ID" sz="4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59916" y="5798437"/>
            <a:ext cx="495261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By : Muhammad Al-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farisy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7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171702" y="3130145"/>
            <a:ext cx="10935569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https://www.shoppingbag.pk/blog/why-pakistani-more-happy-with-cod-cash-on-delivery-than-using-credit-card-online/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6CA5C4-EA79-4B4E-B3EF-ADF138DF20AD}"/>
              </a:ext>
            </a:extLst>
          </p:cNvPr>
          <p:cNvGrpSpPr/>
          <p:nvPr/>
        </p:nvGrpSpPr>
        <p:grpSpPr>
          <a:xfrm>
            <a:off x="2792443" y="223517"/>
            <a:ext cx="5460072" cy="3172627"/>
            <a:chOff x="3344645" y="2083007"/>
            <a:chExt cx="5460072" cy="31726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96F3C1-3DF3-4FED-A7F9-1A49AE293D58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F66C97-6CF5-45BC-98B5-675FFF2EEBAD}"/>
                </a:ext>
              </a:extLst>
            </p:cNvPr>
            <p:cNvSpPr txBox="1"/>
            <p:nvPr/>
          </p:nvSpPr>
          <p:spPr>
            <a:xfrm>
              <a:off x="3344645" y="3008865"/>
              <a:ext cx="546007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-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Peringkat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tertinggi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kategori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pembayaran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ada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pada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sistem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cash </a:t>
              </a:r>
              <a:r>
                <a:rPr lang="en-ID" sz="1400" dirty="0">
                  <a:solidFill>
                    <a:schemeClr val="bg1"/>
                  </a:solidFill>
                  <a:latin typeface="+mj-lt"/>
                </a:rPr>
                <a:t>o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n delivery (COD),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dengan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total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transaksi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COD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sebanyak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58.603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atau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sebesar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55%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persen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, pada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peringkat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kedua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ada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debit card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dengan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nilai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28.065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setara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26% dan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peringkat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ketiga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ada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credit card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dengan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total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transaksi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12.915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dengan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persentase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12%. Electronic wallet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memilik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total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transaksi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5.124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setara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dengan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5%.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Tranfer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bank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memiliki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jumlah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1.499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setara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1%, internet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bankin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memiliki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432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transaksi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dengan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persentase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0% dan reimburse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memilik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transaksi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99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dengan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persentase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0%.</a:t>
              </a:r>
            </a:p>
            <a:p>
              <a:pPr algn="just"/>
              <a:endParaRPr lang="en-ID" sz="1400" b="0" dirty="0"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37B83A-B340-4F36-8312-ED6329A4C1D4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Insight :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442EF9-A829-4C0F-9CFA-0D3FE965503D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793B09-E6C9-42BD-986E-9287093219E7}"/>
              </a:ext>
            </a:extLst>
          </p:cNvPr>
          <p:cNvGrpSpPr/>
          <p:nvPr/>
        </p:nvGrpSpPr>
        <p:grpSpPr>
          <a:xfrm>
            <a:off x="8252515" y="136950"/>
            <a:ext cx="3271179" cy="3076292"/>
            <a:chOff x="4821685" y="2083007"/>
            <a:chExt cx="3271179" cy="30762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686DD1-CC70-4B97-9F67-C5CA749F7B7E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A8B88E-99E5-42F7-A38F-7432542DD1D0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Tingginya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pembayaran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dengan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sistem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cash on delivery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dikarenakan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kebiasan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penduduk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pakistan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yang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kebiasaan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menggunakan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uang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tunai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dan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lebih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mempercayai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jika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melihat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fisik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barang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tersebut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secara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langsung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selain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itu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ada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faktor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kurangnya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memahami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+mj-lt"/>
                </a:rPr>
                <a:t>teknologi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+mj-lt"/>
                </a:rPr>
                <a:t>.</a:t>
              </a:r>
            </a:p>
            <a:p>
              <a:pPr algn="just"/>
              <a:endParaRPr lang="en-ID" sz="1400" dirty="0">
                <a:solidFill>
                  <a:schemeClr val="bg1"/>
                </a:solidFill>
                <a:latin typeface="+mj-lt"/>
              </a:endParaRPr>
            </a:p>
            <a:p>
              <a:pPr algn="just"/>
              <a:endParaRPr lang="en-ID" sz="1400" b="0" dirty="0"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0D1BFF-21C3-4A68-823E-8E2354A0226A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Insight :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E14541-BB80-4607-B606-05C59920EFCF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Calibri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751818-09D1-4620-8A97-64099AC39D43}"/>
              </a:ext>
            </a:extLst>
          </p:cNvPr>
          <p:cNvGrpSpPr/>
          <p:nvPr/>
        </p:nvGrpSpPr>
        <p:grpSpPr>
          <a:xfrm>
            <a:off x="2484102" y="3693766"/>
            <a:ext cx="9429602" cy="3291734"/>
            <a:chOff x="4821685" y="2083007"/>
            <a:chExt cx="3271179" cy="32917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E173BA-5F01-4889-B88D-249146737F8C}"/>
                </a:ext>
              </a:extLst>
            </p:cNvPr>
            <p:cNvSpPr txBox="1"/>
            <p:nvPr/>
          </p:nvSpPr>
          <p:spPr>
            <a:xfrm>
              <a:off x="4821685" y="2697085"/>
              <a:ext cx="327117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Menurut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tinjauan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kinerja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tahunan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[State Bank of Pakistan (SBP) (2017)] — Pakistan,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sebagai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negara yang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bergerak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cepat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menuju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adopsi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mode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pembayaran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digital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dengan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jumlah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transaksi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elektronik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mencatat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pertumbuhan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17%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tahun-ke-tahun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. Perusahaan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dapat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mempersiapkan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strategi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untuk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meningkatkan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pembayara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digital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seperti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penggunaan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credit card, electronic wallet, internet banking , debit card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karena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pembayaran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melalui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digital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semakin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hari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semakin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bertambah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pengunaannya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dimasa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mendatang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. Hal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ini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akan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berdampak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baik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untuk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perusahaan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terutama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rekam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catatan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transaksi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keuangan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yang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lengkap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,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menghemat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waktu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dan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lebih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aman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dari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tindak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chemeClr val="bg1"/>
                  </a:solidFill>
                  <a:effectLst/>
                  <a:latin typeface="+mj-lt"/>
                </a:rPr>
                <a:t>kecurangan</a:t>
              </a:r>
              <a:r>
                <a:rPr lang="en-ID" sz="1200" b="0" dirty="0">
                  <a:solidFill>
                    <a:schemeClr val="bg1"/>
                  </a:solidFill>
                  <a:effectLst/>
                  <a:latin typeface="+mj-lt"/>
                </a:rPr>
                <a:t>,</a:t>
              </a:r>
            </a:p>
            <a:p>
              <a:endParaRPr lang="en-ID" sz="1200" b="0" dirty="0">
                <a:solidFill>
                  <a:schemeClr val="bg1"/>
                </a:solidFill>
                <a:effectLst/>
                <a:latin typeface="+mj-lt"/>
              </a:endParaRPr>
            </a:p>
            <a:p>
              <a:r>
                <a:rPr lang="en-ID" sz="1200" dirty="0" err="1">
                  <a:solidFill>
                    <a:schemeClr val="bg1"/>
                  </a:solidFill>
                  <a:latin typeface="+mj-lt"/>
                </a:rPr>
                <a:t>Sumber</a:t>
              </a:r>
              <a:r>
                <a:rPr lang="en-ID" sz="1200" dirty="0">
                  <a:solidFill>
                    <a:schemeClr val="bg1"/>
                  </a:solidFill>
                  <a:latin typeface="+mj-lt"/>
                </a:rPr>
                <a:t> : </a:t>
              </a:r>
            </a:p>
            <a:p>
              <a:r>
                <a:rPr lang="en-ID" sz="1200" b="0" u="sng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https://mybank.com/the-advantages-of-personal-internet-banking/</a:t>
              </a:r>
              <a:endParaRPr lang="en-ID" sz="1200" b="0" u="sng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D" sz="1200" b="0" u="sng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https://medium.com/indrastra/a-brief-note-on-digital-payment-systems-in-pakistan-1959dd95a94c</a:t>
              </a:r>
              <a:endParaRPr lang="en-ID" sz="1200" b="0" u="sng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D" sz="1200" b="0" u="sng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https://www.sbp.org.pk/reports/annual/arFY17/Vol-1/anul-index-eng.htm</a:t>
              </a:r>
              <a:endParaRPr lang="en-ID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n-ID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n-ID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n-ID" sz="1200" b="0" dirty="0"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0B4D39-6CCF-4F9C-91ED-0FB1AB0B0269}"/>
                </a:ext>
              </a:extLst>
            </p:cNvPr>
            <p:cNvSpPr txBox="1"/>
            <p:nvPr/>
          </p:nvSpPr>
          <p:spPr>
            <a:xfrm>
              <a:off x="5060217" y="2220769"/>
              <a:ext cx="2555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Rekomendasi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: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193901-5934-4EF8-B81A-6DDEECE733A9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45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ADE0AA-D338-4FEE-A93A-1AB5C3050834}"/>
              </a:ext>
            </a:extLst>
          </p:cNvPr>
          <p:cNvSpPr txBox="1"/>
          <p:nvPr/>
        </p:nvSpPr>
        <p:spPr>
          <a:xfrm>
            <a:off x="4221573" y="4798030"/>
            <a:ext cx="1872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85447-660F-458D-BFE7-E6417A8C511D}"/>
              </a:ext>
            </a:extLst>
          </p:cNvPr>
          <p:cNvSpPr txBox="1"/>
          <p:nvPr/>
        </p:nvSpPr>
        <p:spPr>
          <a:xfrm>
            <a:off x="6075812" y="4834546"/>
            <a:ext cx="1872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Plus 12">
            <a:extLst>
              <a:ext uri="{FF2B5EF4-FFF2-40B4-BE49-F238E27FC236}">
                <a16:creationId xmlns:a16="http://schemas.microsoft.com/office/drawing/2014/main" id="{7A10080A-4186-4B4D-BE5B-3E091D961F3A}"/>
              </a:ext>
            </a:extLst>
          </p:cNvPr>
          <p:cNvSpPr/>
          <p:nvPr/>
        </p:nvSpPr>
        <p:spPr>
          <a:xfrm>
            <a:off x="5735962" y="3630467"/>
            <a:ext cx="720080" cy="720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6175BC-6C32-4E18-B8C9-2E6AA5B8E494}"/>
              </a:ext>
            </a:extLst>
          </p:cNvPr>
          <p:cNvSpPr txBox="1"/>
          <p:nvPr/>
        </p:nvSpPr>
        <p:spPr>
          <a:xfrm>
            <a:off x="336667" y="1964280"/>
            <a:ext cx="27722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</a:rPr>
              <a:t>The Best Contents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461DEC84-8D46-48E1-AA0F-A55B479694D9}"/>
              </a:ext>
            </a:extLst>
          </p:cNvPr>
          <p:cNvSpPr/>
          <p:nvPr/>
        </p:nvSpPr>
        <p:spPr>
          <a:xfrm>
            <a:off x="6777655" y="4274750"/>
            <a:ext cx="536615" cy="3932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rapezoid 22">
            <a:extLst>
              <a:ext uri="{FF2B5EF4-FFF2-40B4-BE49-F238E27FC236}">
                <a16:creationId xmlns:a16="http://schemas.microsoft.com/office/drawing/2014/main" id="{EB1213B4-2100-408B-918D-F4C3C3E3B88E}"/>
              </a:ext>
            </a:extLst>
          </p:cNvPr>
          <p:cNvSpPr>
            <a:spLocks noChangeAspect="1"/>
          </p:cNvSpPr>
          <p:nvPr/>
        </p:nvSpPr>
        <p:spPr>
          <a:xfrm>
            <a:off x="4857930" y="4285252"/>
            <a:ext cx="622202" cy="316527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53">
            <a:extLst>
              <a:ext uri="{FF2B5EF4-FFF2-40B4-BE49-F238E27FC236}">
                <a16:creationId xmlns:a16="http://schemas.microsoft.com/office/drawing/2014/main" id="{AC86C505-702F-41DD-BB72-26C67BD68B36}"/>
              </a:ext>
            </a:extLst>
          </p:cNvPr>
          <p:cNvSpPr/>
          <p:nvPr/>
        </p:nvSpPr>
        <p:spPr>
          <a:xfrm>
            <a:off x="5930982" y="2289211"/>
            <a:ext cx="498359" cy="51094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5CE5F48-5CA0-4C5E-98AF-2734D74F5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en-ID" sz="1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Berapa</a:t>
            </a:r>
            <a:r>
              <a:rPr lang="en-ID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banyak</a:t>
            </a:r>
            <a:r>
              <a:rPr lang="en-ID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transaksi</a:t>
            </a:r>
            <a:r>
              <a:rPr lang="en-ID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pada </a:t>
            </a:r>
            <a:r>
              <a:rPr lang="en-ID" sz="1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pembayaran</a:t>
            </a:r>
            <a:r>
              <a:rPr lang="en-ID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mendapatkan</a:t>
            </a:r>
            <a:r>
              <a:rPr lang="en-ID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diskon</a:t>
            </a:r>
            <a:r>
              <a:rPr lang="en-ID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?</a:t>
            </a:r>
            <a:endParaRPr lang="en-ID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ID" sz="1800" dirty="0">
              <a:solidFill>
                <a:schemeClr val="tx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AA5C389-4617-4322-B388-145514862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740" y="638953"/>
            <a:ext cx="13371443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us 12">
            <a:extLst>
              <a:ext uri="{FF2B5EF4-FFF2-40B4-BE49-F238E27FC236}">
                <a16:creationId xmlns:a16="http://schemas.microsoft.com/office/drawing/2014/main" id="{7A10080A-4186-4B4D-BE5B-3E091D961F3A}"/>
              </a:ext>
            </a:extLst>
          </p:cNvPr>
          <p:cNvSpPr/>
          <p:nvPr/>
        </p:nvSpPr>
        <p:spPr>
          <a:xfrm>
            <a:off x="5735962" y="3630467"/>
            <a:ext cx="720080" cy="720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그룹 13">
            <a:extLst>
              <a:ext uri="{FF2B5EF4-FFF2-40B4-BE49-F238E27FC236}">
                <a16:creationId xmlns:a16="http://schemas.microsoft.com/office/drawing/2014/main" id="{E58A537B-E30F-4003-BDD4-5957AB0178E2}"/>
              </a:ext>
            </a:extLst>
          </p:cNvPr>
          <p:cNvGrpSpPr/>
          <p:nvPr/>
        </p:nvGrpSpPr>
        <p:grpSpPr>
          <a:xfrm rot="10800000" flipH="1">
            <a:off x="2441514" y="1603585"/>
            <a:ext cx="2615922" cy="530128"/>
            <a:chOff x="-704849" y="5366761"/>
            <a:chExt cx="3610793" cy="53012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A3AF95-9067-4192-9919-12305A479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657" y="5366761"/>
              <a:ext cx="636287" cy="530128"/>
            </a:xfrm>
            <a:prstGeom prst="line">
              <a:avLst/>
            </a:prstGeom>
            <a:ln w="317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162A85-D6BB-4CAF-B246-134B9E8727FA}"/>
                </a:ext>
              </a:extLst>
            </p:cNvPr>
            <p:cNvCxnSpPr>
              <a:cxnSpLocks/>
            </p:cNvCxnSpPr>
            <p:nvPr/>
          </p:nvCxnSpPr>
          <p:spPr>
            <a:xfrm>
              <a:off x="-704849" y="5896889"/>
              <a:ext cx="2974506" cy="0"/>
            </a:xfrm>
            <a:prstGeom prst="line">
              <a:avLst/>
            </a:prstGeom>
            <a:ln w="317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6">
            <a:extLst>
              <a:ext uri="{FF2B5EF4-FFF2-40B4-BE49-F238E27FC236}">
                <a16:creationId xmlns:a16="http://schemas.microsoft.com/office/drawing/2014/main" id="{DAEEB809-7A6C-46B8-8D90-0C3426BDCDAC}"/>
              </a:ext>
            </a:extLst>
          </p:cNvPr>
          <p:cNvGrpSpPr/>
          <p:nvPr/>
        </p:nvGrpSpPr>
        <p:grpSpPr>
          <a:xfrm>
            <a:off x="322293" y="1787873"/>
            <a:ext cx="7989796" cy="3023496"/>
            <a:chOff x="5016373" y="3223796"/>
            <a:chExt cx="2333240" cy="30234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A06CBD-662C-4E4E-AA8A-0E0556C81A86}"/>
                </a:ext>
              </a:extLst>
            </p:cNvPr>
            <p:cNvSpPr txBox="1"/>
            <p:nvPr/>
          </p:nvSpPr>
          <p:spPr>
            <a:xfrm>
              <a:off x="5077687" y="3223796"/>
              <a:ext cx="172819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+mj-lt"/>
                </a:rPr>
                <a:t>B</a:t>
              </a:r>
              <a:r>
                <a:rPr lang="en-ID" sz="1400" dirty="0" err="1">
                  <a:solidFill>
                    <a:srgbClr val="000000"/>
                  </a:solidFill>
                  <a:latin typeface="+mj-lt"/>
                </a:rPr>
                <a:t>erdasarkan</a:t>
              </a:r>
              <a:r>
                <a:rPr lang="en-ID" sz="1400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ID" sz="1400" dirty="0" err="1">
                  <a:solidFill>
                    <a:srgbClr val="000000"/>
                  </a:solidFill>
                  <a:latin typeface="+mj-lt"/>
                </a:rPr>
                <a:t>persentase</a:t>
              </a:r>
              <a:r>
                <a:rPr lang="en-ID" sz="1400" dirty="0">
                  <a:solidFill>
                    <a:srgbClr val="000000"/>
                  </a:solidFill>
                  <a:latin typeface="+mj-lt"/>
                </a:rPr>
                <a:t> : </a:t>
              </a:r>
              <a:endParaRPr lang="en-ID" sz="1400" b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E25A3C-79FD-4E00-9359-A65C2AA8E162}"/>
                </a:ext>
              </a:extLst>
            </p:cNvPr>
            <p:cNvSpPr txBox="1"/>
            <p:nvPr/>
          </p:nvSpPr>
          <p:spPr>
            <a:xfrm>
              <a:off x="5016373" y="3569636"/>
              <a:ext cx="233324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Debit card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memiliki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sebesar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89% dan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tidak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diberikan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hanya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11%</a:t>
              </a:r>
            </a:p>
            <a:p>
              <a:pPr algn="just"/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Electronic Wallet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memiliki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sebesar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77% dan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tidak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dapat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33%</a:t>
              </a:r>
            </a:p>
            <a:p>
              <a:pPr algn="just"/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Tranfer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Bank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memiliki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sebesar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71% dan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tidak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mendapatkan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29%</a:t>
              </a:r>
            </a:p>
            <a:p>
              <a:pPr algn="just"/>
              <a:r>
                <a:rPr lang="en-ID" sz="1400" dirty="0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redit Card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memiliki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sebesar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67% dan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tidak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mendapatkan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33%</a:t>
              </a:r>
            </a:p>
            <a:p>
              <a:pPr algn="just"/>
              <a:r>
                <a:rPr lang="en-ID" sz="1400" dirty="0">
                  <a:solidFill>
                    <a:srgbClr val="000000"/>
                  </a:solidFill>
                  <a:latin typeface="+mj-lt"/>
                </a:rPr>
                <a:t>R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eimburse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memiliki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sebesar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38% dan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tidak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mendapatkan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62%</a:t>
              </a:r>
            </a:p>
            <a:p>
              <a:pPr algn="just"/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Cash on Delivery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memiliki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sebesar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6% dan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tidak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mendapatkan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94%</a:t>
              </a:r>
            </a:p>
            <a:p>
              <a:pPr algn="just"/>
              <a:r>
                <a:rPr lang="en-ID" sz="1400" dirty="0">
                  <a:solidFill>
                    <a:srgbClr val="000000"/>
                  </a:solidFill>
                  <a:latin typeface="+mj-lt"/>
                </a:rPr>
                <a:t>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nternet Banking yang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tidak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mendapatkan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diskon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seluruhnya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100%.</a:t>
              </a:r>
            </a:p>
            <a:p>
              <a:pPr marL="228600" indent="-228600" algn="just">
                <a:buFont typeface="+mj-lt"/>
                <a:buAutoNum type="arabicPeriod"/>
              </a:pPr>
              <a:endParaRPr lang="en-ID" sz="1400" b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228600" indent="-228600" algn="just">
                <a:buFont typeface="+mj-lt"/>
                <a:buAutoNum type="arabicPeriod"/>
              </a:pPr>
              <a:endParaRPr lang="en-ID" sz="1400" b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228600" indent="-228600" algn="just">
                <a:buFont typeface="+mj-lt"/>
                <a:buAutoNum type="arabicPeriod"/>
              </a:pPr>
              <a:endParaRPr lang="en-ID" sz="1400" b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228600" indent="-228600" algn="just">
                <a:buFont typeface="+mj-lt"/>
                <a:buAutoNum type="arabicPeriod"/>
              </a:pPr>
              <a:endParaRPr lang="en-ID" sz="1400" b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228600" indent="-228600" algn="just">
                <a:buFont typeface="+mj-lt"/>
                <a:buAutoNum type="arabicPeriod"/>
              </a:pPr>
              <a:endParaRPr lang="en-ID" sz="1400" b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16333A-E9BC-4A69-950B-987E6638D39F}"/>
              </a:ext>
            </a:extLst>
          </p:cNvPr>
          <p:cNvSpPr txBox="1"/>
          <p:nvPr/>
        </p:nvSpPr>
        <p:spPr>
          <a:xfrm>
            <a:off x="532253" y="4151766"/>
            <a:ext cx="10654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Pemberian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diskon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berdasarkan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metode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cukup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bagus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karena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setiap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tahunnya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penggunaan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transaksi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digital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terus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bertambah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penggunaannya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penggunaan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tranfer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bank, debit card,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kredit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card,e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-invoice, e-wallet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terus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meningkat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setiap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tahunnya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dan salah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satu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langkah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ikut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dalam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perkembangan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teknologi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bisnis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perusahaan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sudah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menggunakan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langkah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bagus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dengna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memberikan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diskon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just"/>
            <a:endParaRPr lang="en-ID" sz="1200" b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Pemberian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diskon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juga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dapat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menarik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minat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customer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membeli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lebih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banyak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barang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hal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terbukti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dari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riset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yang di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lakukan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oleh web </a:t>
            </a:r>
            <a:r>
              <a:rPr lang="en-ID" sz="1200" b="0" dirty="0">
                <a:solidFill>
                  <a:srgbClr val="A31515"/>
                </a:solidFill>
                <a:effectLst/>
                <a:latin typeface="+mj-lt"/>
              </a:rPr>
              <a:t>springer open</a:t>
            </a:r>
            <a:r>
              <a:rPr lang="en-ID" sz="12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Misalnya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customer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membeli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1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produk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harga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normal,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dibandingkan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customer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membeli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2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produk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harga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diskon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50%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tapi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syarat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tertentu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customer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akan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lebih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memilih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membeli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2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produk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walaupun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ada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persyaratan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tertentu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just"/>
            <a:endParaRPr lang="en-ID" sz="120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Sumber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: </a:t>
            </a:r>
          </a:p>
          <a:p>
            <a:pPr algn="just"/>
            <a:r>
              <a:rPr lang="en-ID" sz="1200" b="0" u="sng" dirty="0">
                <a:solidFill>
                  <a:srgbClr val="000000"/>
                </a:solidFill>
                <a:effectLst/>
                <a:latin typeface="+mj-lt"/>
              </a:rPr>
              <a:t>https://www.statista.com/outlook/dmo/ecommerce/pakistan</a:t>
            </a:r>
          </a:p>
          <a:p>
            <a:pPr algn="just"/>
            <a:r>
              <a:rPr lang="en-ID" sz="1200" b="0" u="sng" dirty="0">
                <a:solidFill>
                  <a:srgbClr val="000000"/>
                </a:solidFill>
                <a:effectLst/>
                <a:latin typeface="+mj-lt"/>
              </a:rPr>
              <a:t>https://fashionandtextiles.springeropen.com/articles/10.1186/s40691-018-0128-2#:~:text=According%20to%20the%20economic%20effects,confirmed%20by%20many%20previous%20studies.</a:t>
            </a:r>
            <a:endParaRPr lang="en-ID" sz="1200" b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endParaRPr lang="en-ID" sz="1200" b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endParaRPr lang="en-ID" sz="1200" b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endParaRPr lang="en-ID" sz="1200" b="0" dirty="0">
              <a:solidFill>
                <a:srgbClr val="000000"/>
              </a:solidFill>
              <a:effectLst/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29F9C9-51CA-4540-A8D5-ABC79EF513C2}"/>
              </a:ext>
            </a:extLst>
          </p:cNvPr>
          <p:cNvGrpSpPr/>
          <p:nvPr/>
        </p:nvGrpSpPr>
        <p:grpSpPr>
          <a:xfrm>
            <a:off x="154384" y="230476"/>
            <a:ext cx="3442175" cy="1555978"/>
            <a:chOff x="-554515" y="1992982"/>
            <a:chExt cx="3189918" cy="33802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E1F9A3-6A5A-4005-88EC-A54C0947616A}"/>
                </a:ext>
              </a:extLst>
            </p:cNvPr>
            <p:cNvSpPr/>
            <p:nvPr/>
          </p:nvSpPr>
          <p:spPr>
            <a:xfrm>
              <a:off x="-554515" y="1992982"/>
              <a:ext cx="3110291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F9A0DB-A35A-4FC2-959F-9CBD7BB1DF10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46175BC-6C32-4E18-B8C9-2E6AA5B8E494}"/>
              </a:ext>
            </a:extLst>
          </p:cNvPr>
          <p:cNvSpPr txBox="1"/>
          <p:nvPr/>
        </p:nvSpPr>
        <p:spPr>
          <a:xfrm>
            <a:off x="489340" y="746856"/>
            <a:ext cx="27722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Insight :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0" name="그룹 46">
            <a:extLst>
              <a:ext uri="{FF2B5EF4-FFF2-40B4-BE49-F238E27FC236}">
                <a16:creationId xmlns:a16="http://schemas.microsoft.com/office/drawing/2014/main" id="{1D70F0E1-70A1-43DD-885A-650B8214D9B2}"/>
              </a:ext>
            </a:extLst>
          </p:cNvPr>
          <p:cNvGrpSpPr/>
          <p:nvPr/>
        </p:nvGrpSpPr>
        <p:grpSpPr>
          <a:xfrm rot="10800000">
            <a:off x="6450158" y="3648292"/>
            <a:ext cx="2009781" cy="530128"/>
            <a:chOff x="-704849" y="5366761"/>
            <a:chExt cx="3610793" cy="530128"/>
          </a:xfrm>
        </p:grpSpPr>
        <p:cxnSp>
          <p:nvCxnSpPr>
            <p:cNvPr id="31" name="Straight Connector 44">
              <a:extLst>
                <a:ext uri="{FF2B5EF4-FFF2-40B4-BE49-F238E27FC236}">
                  <a16:creationId xmlns:a16="http://schemas.microsoft.com/office/drawing/2014/main" id="{5BFD7990-AE73-4F93-8781-485CB972D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657" y="5366761"/>
              <a:ext cx="636287" cy="530128"/>
            </a:xfrm>
            <a:prstGeom prst="line">
              <a:avLst/>
            </a:prstGeom>
            <a:ln w="31750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45">
              <a:extLst>
                <a:ext uri="{FF2B5EF4-FFF2-40B4-BE49-F238E27FC236}">
                  <a16:creationId xmlns:a16="http://schemas.microsoft.com/office/drawing/2014/main" id="{6D3003CA-E3C9-4A21-8666-16D9BC0F3512}"/>
                </a:ext>
              </a:extLst>
            </p:cNvPr>
            <p:cNvCxnSpPr>
              <a:cxnSpLocks/>
            </p:cNvCxnSpPr>
            <p:nvPr/>
          </p:nvCxnSpPr>
          <p:spPr>
            <a:xfrm>
              <a:off x="-704849" y="5896889"/>
              <a:ext cx="2974506" cy="0"/>
            </a:xfrm>
            <a:prstGeom prst="line">
              <a:avLst/>
            </a:prstGeom>
            <a:ln w="31750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54B9C7-91B9-4B21-93EA-D6708621D21A}"/>
              </a:ext>
            </a:extLst>
          </p:cNvPr>
          <p:cNvGrpSpPr/>
          <p:nvPr/>
        </p:nvGrpSpPr>
        <p:grpSpPr>
          <a:xfrm>
            <a:off x="8389118" y="2279938"/>
            <a:ext cx="3442175" cy="1555978"/>
            <a:chOff x="-554515" y="1992982"/>
            <a:chExt cx="3189918" cy="338023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3E3332-559C-49CB-926B-242CA99CCA93}"/>
                </a:ext>
              </a:extLst>
            </p:cNvPr>
            <p:cNvSpPr/>
            <p:nvPr/>
          </p:nvSpPr>
          <p:spPr>
            <a:xfrm>
              <a:off x="-554515" y="1992982"/>
              <a:ext cx="3110291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B5AEEE-EEE8-48B0-9CEA-C598E813FF41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BC0D18-B562-4CB5-BCEE-669D0F75DB40}"/>
              </a:ext>
            </a:extLst>
          </p:cNvPr>
          <p:cNvSpPr txBox="1"/>
          <p:nvPr/>
        </p:nvSpPr>
        <p:spPr>
          <a:xfrm>
            <a:off x="8681113" y="2827094"/>
            <a:ext cx="27722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bg1"/>
                </a:solidFill>
              </a:rPr>
              <a:t>Rekomendasi</a:t>
            </a:r>
            <a:r>
              <a:rPr lang="en-US" altLang="ko-KR" sz="2400" b="1" dirty="0">
                <a:solidFill>
                  <a:schemeClr val="bg1"/>
                </a:solidFill>
              </a:rPr>
              <a:t> :  :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2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ADE0AA-D338-4FEE-A93A-1AB5C3050834}"/>
              </a:ext>
            </a:extLst>
          </p:cNvPr>
          <p:cNvSpPr txBox="1"/>
          <p:nvPr/>
        </p:nvSpPr>
        <p:spPr>
          <a:xfrm>
            <a:off x="4221573" y="4798030"/>
            <a:ext cx="1872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85447-660F-458D-BFE7-E6417A8C511D}"/>
              </a:ext>
            </a:extLst>
          </p:cNvPr>
          <p:cNvSpPr txBox="1"/>
          <p:nvPr/>
        </p:nvSpPr>
        <p:spPr>
          <a:xfrm>
            <a:off x="6075812" y="4834546"/>
            <a:ext cx="1872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Plus 12">
            <a:extLst>
              <a:ext uri="{FF2B5EF4-FFF2-40B4-BE49-F238E27FC236}">
                <a16:creationId xmlns:a16="http://schemas.microsoft.com/office/drawing/2014/main" id="{7A10080A-4186-4B4D-BE5B-3E091D961F3A}"/>
              </a:ext>
            </a:extLst>
          </p:cNvPr>
          <p:cNvSpPr/>
          <p:nvPr/>
        </p:nvSpPr>
        <p:spPr>
          <a:xfrm>
            <a:off x="5735962" y="3630467"/>
            <a:ext cx="720080" cy="720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6175BC-6C32-4E18-B8C9-2E6AA5B8E494}"/>
              </a:ext>
            </a:extLst>
          </p:cNvPr>
          <p:cNvSpPr txBox="1"/>
          <p:nvPr/>
        </p:nvSpPr>
        <p:spPr>
          <a:xfrm>
            <a:off x="336667" y="1964280"/>
            <a:ext cx="27722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</a:rPr>
              <a:t>The Best Contents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461DEC84-8D46-48E1-AA0F-A55B479694D9}"/>
              </a:ext>
            </a:extLst>
          </p:cNvPr>
          <p:cNvSpPr/>
          <p:nvPr/>
        </p:nvSpPr>
        <p:spPr>
          <a:xfrm>
            <a:off x="6777655" y="4274750"/>
            <a:ext cx="536615" cy="3932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rapezoid 22">
            <a:extLst>
              <a:ext uri="{FF2B5EF4-FFF2-40B4-BE49-F238E27FC236}">
                <a16:creationId xmlns:a16="http://schemas.microsoft.com/office/drawing/2014/main" id="{EB1213B4-2100-408B-918D-F4C3C3E3B88E}"/>
              </a:ext>
            </a:extLst>
          </p:cNvPr>
          <p:cNvSpPr>
            <a:spLocks noChangeAspect="1"/>
          </p:cNvSpPr>
          <p:nvPr/>
        </p:nvSpPr>
        <p:spPr>
          <a:xfrm>
            <a:off x="4857930" y="4285252"/>
            <a:ext cx="622202" cy="316527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53">
            <a:extLst>
              <a:ext uri="{FF2B5EF4-FFF2-40B4-BE49-F238E27FC236}">
                <a16:creationId xmlns:a16="http://schemas.microsoft.com/office/drawing/2014/main" id="{AC86C505-702F-41DD-BB72-26C67BD68B36}"/>
              </a:ext>
            </a:extLst>
          </p:cNvPr>
          <p:cNvSpPr/>
          <p:nvPr/>
        </p:nvSpPr>
        <p:spPr>
          <a:xfrm>
            <a:off x="5930982" y="2289211"/>
            <a:ext cx="498359" cy="51094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59D3C-5449-402D-BD13-4AA61FE3C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305" y="381000"/>
            <a:ext cx="13284995" cy="6477000"/>
          </a:xfrm>
          <a:prstGeom prst="rect">
            <a:avLst/>
          </a:prstGeo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5CE5F48-5CA0-4C5E-98AF-2734D74F5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sz="1400" b="1" dirty="0">
                <a:solidFill>
                  <a:schemeClr val="tx1"/>
                </a:solidFill>
              </a:rPr>
              <a:t>5</a:t>
            </a:r>
            <a:r>
              <a:rPr lang="en-ID" sz="1400" b="1" dirty="0">
                <a:solidFill>
                  <a:schemeClr val="tx1"/>
                </a:solidFill>
                <a:effectLst/>
              </a:rPr>
              <a:t>. </a:t>
            </a:r>
            <a:r>
              <a:rPr lang="en-ID" sz="1400" b="1" dirty="0" err="1">
                <a:solidFill>
                  <a:srgbClr val="800000"/>
                </a:solidFill>
                <a:effectLst/>
              </a:rPr>
              <a:t>Berapa</a:t>
            </a:r>
            <a:r>
              <a:rPr lang="en-ID" sz="1400" b="1" dirty="0">
                <a:solidFill>
                  <a:srgbClr val="800000"/>
                </a:solidFill>
                <a:effectLst/>
              </a:rPr>
              <a:t> </a:t>
            </a:r>
            <a:r>
              <a:rPr lang="en-ID" sz="1400" b="1" dirty="0" err="1">
                <a:solidFill>
                  <a:srgbClr val="800000"/>
                </a:solidFill>
                <a:effectLst/>
              </a:rPr>
              <a:t>banyak</a:t>
            </a:r>
            <a:r>
              <a:rPr lang="en-ID" sz="1400" b="1" dirty="0">
                <a:solidFill>
                  <a:srgbClr val="800000"/>
                </a:solidFill>
                <a:effectLst/>
              </a:rPr>
              <a:t> total </a:t>
            </a:r>
            <a:r>
              <a:rPr lang="en-ID" sz="1400" b="1" dirty="0" err="1">
                <a:solidFill>
                  <a:srgbClr val="800000"/>
                </a:solidFill>
                <a:effectLst/>
              </a:rPr>
              <a:t>transaksi</a:t>
            </a:r>
            <a:r>
              <a:rPr lang="en-ID" sz="1400" b="1" dirty="0">
                <a:solidFill>
                  <a:srgbClr val="800000"/>
                </a:solidFill>
                <a:effectLst/>
              </a:rPr>
              <a:t> </a:t>
            </a:r>
            <a:r>
              <a:rPr lang="en-ID" sz="1400" b="1" dirty="0" err="1">
                <a:solidFill>
                  <a:srgbClr val="800000"/>
                </a:solidFill>
                <a:effectLst/>
              </a:rPr>
              <a:t>metode</a:t>
            </a:r>
            <a:r>
              <a:rPr lang="en-ID" sz="1400" b="1" dirty="0">
                <a:solidFill>
                  <a:srgbClr val="800000"/>
                </a:solidFill>
                <a:effectLst/>
              </a:rPr>
              <a:t> </a:t>
            </a:r>
            <a:r>
              <a:rPr lang="en-ID" sz="1400" b="1" dirty="0" err="1">
                <a:solidFill>
                  <a:srgbClr val="800000"/>
                </a:solidFill>
                <a:effectLst/>
              </a:rPr>
              <a:t>pembayaran</a:t>
            </a:r>
            <a:r>
              <a:rPr lang="en-ID" sz="1400" b="1" dirty="0">
                <a:solidFill>
                  <a:srgbClr val="800000"/>
                </a:solidFill>
                <a:effectLst/>
              </a:rPr>
              <a:t> </a:t>
            </a:r>
            <a:r>
              <a:rPr lang="en-ID" sz="1400" b="1" dirty="0" err="1">
                <a:solidFill>
                  <a:srgbClr val="800000"/>
                </a:solidFill>
                <a:effectLst/>
              </a:rPr>
              <a:t>dengan</a:t>
            </a:r>
            <a:r>
              <a:rPr lang="en-ID" sz="1400" b="1" dirty="0">
                <a:solidFill>
                  <a:srgbClr val="800000"/>
                </a:solidFill>
                <a:effectLst/>
              </a:rPr>
              <a:t> status completed ?</a:t>
            </a:r>
            <a:endParaRPr lang="en-ID" sz="1400" b="0" dirty="0">
              <a:solidFill>
                <a:srgbClr val="000000"/>
              </a:solidFill>
              <a:effectLst/>
            </a:endParaRPr>
          </a:p>
          <a:p>
            <a:endParaRPr lang="en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4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us 12">
            <a:extLst>
              <a:ext uri="{FF2B5EF4-FFF2-40B4-BE49-F238E27FC236}">
                <a16:creationId xmlns:a16="http://schemas.microsoft.com/office/drawing/2014/main" id="{7A10080A-4186-4B4D-BE5B-3E091D961F3A}"/>
              </a:ext>
            </a:extLst>
          </p:cNvPr>
          <p:cNvSpPr/>
          <p:nvPr/>
        </p:nvSpPr>
        <p:spPr>
          <a:xfrm>
            <a:off x="5735962" y="3630467"/>
            <a:ext cx="720080" cy="720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그룹 13">
            <a:extLst>
              <a:ext uri="{FF2B5EF4-FFF2-40B4-BE49-F238E27FC236}">
                <a16:creationId xmlns:a16="http://schemas.microsoft.com/office/drawing/2014/main" id="{E58A537B-E30F-4003-BDD4-5957AB0178E2}"/>
              </a:ext>
            </a:extLst>
          </p:cNvPr>
          <p:cNvGrpSpPr/>
          <p:nvPr/>
        </p:nvGrpSpPr>
        <p:grpSpPr>
          <a:xfrm rot="10800000" flipH="1">
            <a:off x="2441514" y="1603585"/>
            <a:ext cx="2615922" cy="530128"/>
            <a:chOff x="-704849" y="5366761"/>
            <a:chExt cx="3610793" cy="53012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A3AF95-9067-4192-9919-12305A479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657" y="5366761"/>
              <a:ext cx="636287" cy="530128"/>
            </a:xfrm>
            <a:prstGeom prst="line">
              <a:avLst/>
            </a:prstGeom>
            <a:ln w="317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162A85-D6BB-4CAF-B246-134B9E8727FA}"/>
                </a:ext>
              </a:extLst>
            </p:cNvPr>
            <p:cNvCxnSpPr>
              <a:cxnSpLocks/>
            </p:cNvCxnSpPr>
            <p:nvPr/>
          </p:nvCxnSpPr>
          <p:spPr>
            <a:xfrm>
              <a:off x="-704849" y="5896889"/>
              <a:ext cx="2974506" cy="0"/>
            </a:xfrm>
            <a:prstGeom prst="line">
              <a:avLst/>
            </a:prstGeom>
            <a:ln w="317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6">
            <a:extLst>
              <a:ext uri="{FF2B5EF4-FFF2-40B4-BE49-F238E27FC236}">
                <a16:creationId xmlns:a16="http://schemas.microsoft.com/office/drawing/2014/main" id="{DAEEB809-7A6C-46B8-8D90-0C3426BDCDAC}"/>
              </a:ext>
            </a:extLst>
          </p:cNvPr>
          <p:cNvGrpSpPr/>
          <p:nvPr/>
        </p:nvGrpSpPr>
        <p:grpSpPr>
          <a:xfrm>
            <a:off x="362731" y="1787873"/>
            <a:ext cx="6087427" cy="2426701"/>
            <a:chOff x="5028182" y="3223796"/>
            <a:chExt cx="1777696" cy="24267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A06CBD-662C-4E4E-AA8A-0E0556C81A86}"/>
                </a:ext>
              </a:extLst>
            </p:cNvPr>
            <p:cNvSpPr txBox="1"/>
            <p:nvPr/>
          </p:nvSpPr>
          <p:spPr>
            <a:xfrm>
              <a:off x="5077687" y="3223796"/>
              <a:ext cx="172819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Metode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+mj-lt"/>
                </a:rPr>
                <a:t>pembayaran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+mj-lt"/>
                </a:rPr>
                <a:t> completed :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E25A3C-79FD-4E00-9359-A65C2AA8E162}"/>
                </a:ext>
              </a:extLst>
            </p:cNvPr>
            <p:cNvSpPr txBox="1"/>
            <p:nvPr/>
          </p:nvSpPr>
          <p:spPr>
            <a:xfrm>
              <a:off x="5028182" y="3526839"/>
              <a:ext cx="172819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Cash On Delivery total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transaksi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42.777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dengan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73%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Debit Card total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transaksi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16.921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dengan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60%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Credit Card total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transaksi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4.652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dengan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44%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Electronic Wallet total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transaksi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3009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dengan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59%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Internet Banking total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transaksi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217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dengan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50%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Tranfer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Bank total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transaksi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743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dengan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+mj-lt"/>
                </a:rPr>
                <a:t>persentase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+mj-lt"/>
                </a:rPr>
                <a:t> 50%</a:t>
              </a:r>
            </a:p>
            <a:p>
              <a:pPr marL="228600" indent="-228600">
                <a:buFont typeface="+mj-lt"/>
                <a:buAutoNum type="arabicPeriod"/>
              </a:pPr>
              <a:endParaRPr lang="en-ID" sz="1200" b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D" sz="1200" b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D" sz="1200" b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D" sz="1200" b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D" sz="1200" b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16333A-E9BC-4A69-950B-987E6638D39F}"/>
              </a:ext>
            </a:extLst>
          </p:cNvPr>
          <p:cNvSpPr txBox="1"/>
          <p:nvPr/>
        </p:nvSpPr>
        <p:spPr>
          <a:xfrm>
            <a:off x="532253" y="4151766"/>
            <a:ext cx="106542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Berdasarkan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informasi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dari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website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statia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penggunaan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kartu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debit,kartu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kredit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, electronic wallet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akan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terus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berkembang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setiap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tahunnya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di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pakistan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. Hal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dapat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menjadi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pertimbangan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perusahaan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meningkatkan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pelayanan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elektronik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bank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seperti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kartu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debit,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kartu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kredit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electronik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wallet.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Berdasarkan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tabel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di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atas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terlihat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menggunakan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debit card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berhasil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sebesar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60% dan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pembatalan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sebesar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30%,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electronik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wallet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sebesar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59% yang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berhasil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pembatalan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37%, dan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kartu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kredit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sebesar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44%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pembatalan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51%. Hal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masih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menjadi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sebuah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peluang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perusahaan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ecommers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dalam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meningkatkan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pelayanan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secara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elektronik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perusahaan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dapat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memberikan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informasi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terkait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benefit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menggunakan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debit card.</a:t>
            </a:r>
          </a:p>
          <a:p>
            <a:pPr algn="just"/>
            <a:endParaRPr lang="en-ID" sz="120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Sumber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: </a:t>
            </a:r>
          </a:p>
          <a:p>
            <a:pPr algn="just"/>
            <a:r>
              <a:rPr lang="en-ID" sz="1200" b="0" u="sng" dirty="0">
                <a:solidFill>
                  <a:srgbClr val="000000"/>
                </a:solidFill>
                <a:effectLst/>
                <a:latin typeface="+mj-lt"/>
              </a:rPr>
              <a:t>https://www.statista.com/outlook/dmo/ecommerce/pakistan#key-market-indicators</a:t>
            </a:r>
            <a:endParaRPr lang="en-ID" sz="1200" b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endParaRPr lang="en-ID" sz="1200" b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endParaRPr lang="en-ID" sz="1200" b="0" dirty="0">
              <a:solidFill>
                <a:srgbClr val="000000"/>
              </a:solidFill>
              <a:effectLst/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29F9C9-51CA-4540-A8D5-ABC79EF513C2}"/>
              </a:ext>
            </a:extLst>
          </p:cNvPr>
          <p:cNvGrpSpPr/>
          <p:nvPr/>
        </p:nvGrpSpPr>
        <p:grpSpPr>
          <a:xfrm>
            <a:off x="154384" y="230476"/>
            <a:ext cx="3442175" cy="1555978"/>
            <a:chOff x="-554515" y="1992982"/>
            <a:chExt cx="3189918" cy="33802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E1F9A3-6A5A-4005-88EC-A54C0947616A}"/>
                </a:ext>
              </a:extLst>
            </p:cNvPr>
            <p:cNvSpPr/>
            <p:nvPr/>
          </p:nvSpPr>
          <p:spPr>
            <a:xfrm>
              <a:off x="-554515" y="1992982"/>
              <a:ext cx="3110291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F9A0DB-A35A-4FC2-959F-9CBD7BB1DF10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46175BC-6C32-4E18-B8C9-2E6AA5B8E494}"/>
              </a:ext>
            </a:extLst>
          </p:cNvPr>
          <p:cNvSpPr txBox="1"/>
          <p:nvPr/>
        </p:nvSpPr>
        <p:spPr>
          <a:xfrm>
            <a:off x="489340" y="746856"/>
            <a:ext cx="27722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Insight :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0" name="그룹 46">
            <a:extLst>
              <a:ext uri="{FF2B5EF4-FFF2-40B4-BE49-F238E27FC236}">
                <a16:creationId xmlns:a16="http://schemas.microsoft.com/office/drawing/2014/main" id="{1D70F0E1-70A1-43DD-885A-650B8214D9B2}"/>
              </a:ext>
            </a:extLst>
          </p:cNvPr>
          <p:cNvGrpSpPr/>
          <p:nvPr/>
        </p:nvGrpSpPr>
        <p:grpSpPr>
          <a:xfrm rot="10800000">
            <a:off x="5275745" y="3684446"/>
            <a:ext cx="2009781" cy="530128"/>
            <a:chOff x="-704849" y="5366761"/>
            <a:chExt cx="3610793" cy="530128"/>
          </a:xfrm>
        </p:grpSpPr>
        <p:cxnSp>
          <p:nvCxnSpPr>
            <p:cNvPr id="31" name="Straight Connector 44">
              <a:extLst>
                <a:ext uri="{FF2B5EF4-FFF2-40B4-BE49-F238E27FC236}">
                  <a16:creationId xmlns:a16="http://schemas.microsoft.com/office/drawing/2014/main" id="{5BFD7990-AE73-4F93-8781-485CB972D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657" y="5366761"/>
              <a:ext cx="636287" cy="530128"/>
            </a:xfrm>
            <a:prstGeom prst="line">
              <a:avLst/>
            </a:prstGeom>
            <a:ln w="31750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45">
              <a:extLst>
                <a:ext uri="{FF2B5EF4-FFF2-40B4-BE49-F238E27FC236}">
                  <a16:creationId xmlns:a16="http://schemas.microsoft.com/office/drawing/2014/main" id="{6D3003CA-E3C9-4A21-8666-16D9BC0F3512}"/>
                </a:ext>
              </a:extLst>
            </p:cNvPr>
            <p:cNvCxnSpPr>
              <a:cxnSpLocks/>
            </p:cNvCxnSpPr>
            <p:nvPr/>
          </p:nvCxnSpPr>
          <p:spPr>
            <a:xfrm>
              <a:off x="-704849" y="5896889"/>
              <a:ext cx="2974506" cy="0"/>
            </a:xfrm>
            <a:prstGeom prst="line">
              <a:avLst/>
            </a:prstGeom>
            <a:ln w="31750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54B9C7-91B9-4B21-93EA-D6708621D21A}"/>
              </a:ext>
            </a:extLst>
          </p:cNvPr>
          <p:cNvGrpSpPr/>
          <p:nvPr/>
        </p:nvGrpSpPr>
        <p:grpSpPr>
          <a:xfrm>
            <a:off x="7214705" y="2316092"/>
            <a:ext cx="3442175" cy="1555978"/>
            <a:chOff x="-554515" y="1992982"/>
            <a:chExt cx="3189918" cy="338023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3E3332-559C-49CB-926B-242CA99CCA93}"/>
                </a:ext>
              </a:extLst>
            </p:cNvPr>
            <p:cNvSpPr/>
            <p:nvPr/>
          </p:nvSpPr>
          <p:spPr>
            <a:xfrm>
              <a:off x="-554515" y="1992982"/>
              <a:ext cx="3110291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B5AEEE-EEE8-48B0-9CEA-C598E813FF41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BC0D18-B562-4CB5-BCEE-669D0F75DB40}"/>
              </a:ext>
            </a:extLst>
          </p:cNvPr>
          <p:cNvSpPr txBox="1"/>
          <p:nvPr/>
        </p:nvSpPr>
        <p:spPr>
          <a:xfrm>
            <a:off x="7506700" y="2863248"/>
            <a:ext cx="27722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bg1"/>
                </a:solidFill>
              </a:rPr>
              <a:t>Rekomendasi</a:t>
            </a:r>
            <a:r>
              <a:rPr lang="en-US" altLang="ko-KR" sz="2400" b="1" dirty="0">
                <a:solidFill>
                  <a:schemeClr val="bg1"/>
                </a:solidFill>
              </a:rPr>
              <a:t> :  :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D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6. Kapan </a:t>
            </a:r>
            <a:r>
              <a:rPr lang="en-ID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transaksi</a:t>
            </a:r>
            <a:r>
              <a:rPr lang="en-ID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status completed paling </a:t>
            </a:r>
            <a:r>
              <a:rPr lang="en-ID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banyak</a:t>
            </a:r>
            <a:r>
              <a:rPr lang="en-ID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terjadi</a:t>
            </a:r>
            <a:r>
              <a:rPr lang="en-ID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berdasarkan</a:t>
            </a:r>
            <a:r>
              <a:rPr lang="en-ID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bulan</a:t>
            </a:r>
            <a:r>
              <a:rPr lang="en-ID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pemesanan</a:t>
            </a:r>
            <a:r>
              <a:rPr lang="en-ID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?</a:t>
            </a:r>
            <a:endParaRPr lang="en-ID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E76C6-2F2E-42C1-9851-6C341E35FB24}"/>
              </a:ext>
            </a:extLst>
          </p:cNvPr>
          <p:cNvSpPr/>
          <p:nvPr/>
        </p:nvSpPr>
        <p:spPr>
          <a:xfrm flipH="1">
            <a:off x="595448" y="2344330"/>
            <a:ext cx="468000" cy="45136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E3FC075F-AC52-4750-9070-5182E7808567}"/>
              </a:ext>
            </a:extLst>
          </p:cNvPr>
          <p:cNvSpPr/>
          <p:nvPr/>
        </p:nvSpPr>
        <p:spPr>
          <a:xfrm flipH="1">
            <a:off x="595447" y="1984329"/>
            <a:ext cx="6105827" cy="360000"/>
          </a:xfrm>
          <a:custGeom>
            <a:avLst/>
            <a:gdLst/>
            <a:ahLst/>
            <a:cxnLst/>
            <a:rect l="l" t="t" r="r" b="b"/>
            <a:pathLst>
              <a:path w="4813081" h="360000">
                <a:moveTo>
                  <a:pt x="0" y="0"/>
                </a:moveTo>
                <a:lnTo>
                  <a:pt x="4453081" y="0"/>
                </a:lnTo>
                <a:lnTo>
                  <a:pt x="4813081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002B435-6FAC-4118-A532-4A5369E54388}"/>
              </a:ext>
            </a:extLst>
          </p:cNvPr>
          <p:cNvSpPr/>
          <p:nvPr/>
        </p:nvSpPr>
        <p:spPr>
          <a:xfrm rot="5400000" flipH="1">
            <a:off x="6658788" y="1915533"/>
            <a:ext cx="577208" cy="49759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62F2F-DC43-4470-975C-C540C869B45C}"/>
              </a:ext>
            </a:extLst>
          </p:cNvPr>
          <p:cNvGrpSpPr/>
          <p:nvPr/>
        </p:nvGrpSpPr>
        <p:grpSpPr>
          <a:xfrm flipH="1">
            <a:off x="7492754" y="1826307"/>
            <a:ext cx="4103797" cy="678692"/>
            <a:chOff x="803640" y="3362835"/>
            <a:chExt cx="2059657" cy="6786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AE323F-FD68-4E37-9ADC-F271A1FB10C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C16DCB-83D6-429F-AB84-C279C96BDFB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42459E1-E5E0-46B6-9659-B25796E026B5}"/>
              </a:ext>
            </a:extLst>
          </p:cNvPr>
          <p:cNvSpPr/>
          <p:nvPr/>
        </p:nvSpPr>
        <p:spPr>
          <a:xfrm flipH="1">
            <a:off x="1219054" y="3212656"/>
            <a:ext cx="468000" cy="3645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11BF70-27F8-49A1-BF7D-5C92FEB5964D}"/>
              </a:ext>
            </a:extLst>
          </p:cNvPr>
          <p:cNvSpPr/>
          <p:nvPr/>
        </p:nvSpPr>
        <p:spPr>
          <a:xfrm flipH="1">
            <a:off x="1842659" y="4080983"/>
            <a:ext cx="468000" cy="2777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4CB63E-CCDE-4DB7-8163-58F3962EFAB2}"/>
              </a:ext>
            </a:extLst>
          </p:cNvPr>
          <p:cNvSpPr/>
          <p:nvPr/>
        </p:nvSpPr>
        <p:spPr>
          <a:xfrm flipH="1">
            <a:off x="2466264" y="4940888"/>
            <a:ext cx="468000" cy="1917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93526E-80B5-46ED-B749-4BD8BA97B493}"/>
              </a:ext>
            </a:extLst>
          </p:cNvPr>
          <p:cNvGrpSpPr/>
          <p:nvPr/>
        </p:nvGrpSpPr>
        <p:grpSpPr>
          <a:xfrm flipH="1">
            <a:off x="6812605" y="2701035"/>
            <a:ext cx="4103797" cy="678692"/>
            <a:chOff x="803640" y="3362835"/>
            <a:chExt cx="2059657" cy="6786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E02003-33E5-49E6-8ED1-A0B2EEED9B6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7EEC97-F922-4742-816B-34B472896A9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E343BA-4044-4627-BC1A-B7C478C79517}"/>
              </a:ext>
            </a:extLst>
          </p:cNvPr>
          <p:cNvGrpSpPr/>
          <p:nvPr/>
        </p:nvGrpSpPr>
        <p:grpSpPr>
          <a:xfrm flipH="1">
            <a:off x="6132456" y="3575763"/>
            <a:ext cx="4103797" cy="678692"/>
            <a:chOff x="803640" y="3362835"/>
            <a:chExt cx="2059657" cy="67869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C1022A-4BA1-484E-90E3-18DA1B392CE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264931-CC87-4540-8FDA-304F9A6FC29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F436AC-57D1-4E70-BCAA-F6F282214587}"/>
              </a:ext>
            </a:extLst>
          </p:cNvPr>
          <p:cNvGrpSpPr/>
          <p:nvPr/>
        </p:nvGrpSpPr>
        <p:grpSpPr>
          <a:xfrm flipH="1">
            <a:off x="5452307" y="4450491"/>
            <a:ext cx="4103797" cy="678692"/>
            <a:chOff x="803640" y="3362835"/>
            <a:chExt cx="2059657" cy="6786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EBD1FE-52C7-4D78-96FB-78ED45ABB69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C9C8E6-4333-4726-9E56-48D5E5710A5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51B33C-E0B1-48C6-B11F-704F8A63D2B0}"/>
              </a:ext>
            </a:extLst>
          </p:cNvPr>
          <p:cNvGrpSpPr/>
          <p:nvPr/>
        </p:nvGrpSpPr>
        <p:grpSpPr>
          <a:xfrm flipH="1">
            <a:off x="4772158" y="5325218"/>
            <a:ext cx="4103797" cy="678692"/>
            <a:chOff x="803640" y="3362835"/>
            <a:chExt cx="2059657" cy="6786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947EEE-2EF7-42B2-842B-1A03A1FC55C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01E508-2FB0-43BD-9DDC-356E3FC1CA2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55">
            <a:extLst>
              <a:ext uri="{FF2B5EF4-FFF2-40B4-BE49-F238E27FC236}">
                <a16:creationId xmlns:a16="http://schemas.microsoft.com/office/drawing/2014/main" id="{02A36990-5497-4439-9029-FDE72C830C29}"/>
              </a:ext>
            </a:extLst>
          </p:cNvPr>
          <p:cNvSpPr/>
          <p:nvPr/>
        </p:nvSpPr>
        <p:spPr>
          <a:xfrm flipH="1">
            <a:off x="1219053" y="2852656"/>
            <a:ext cx="4794604" cy="360000"/>
          </a:xfrm>
          <a:custGeom>
            <a:avLst/>
            <a:gdLst/>
            <a:ahLst/>
            <a:cxnLst/>
            <a:rect l="l" t="t" r="r" b="b"/>
            <a:pathLst>
              <a:path w="3800189" h="360000">
                <a:moveTo>
                  <a:pt x="0" y="0"/>
                </a:moveTo>
                <a:lnTo>
                  <a:pt x="3440189" y="0"/>
                </a:lnTo>
                <a:lnTo>
                  <a:pt x="3800189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408E0E6-FEF4-4213-9777-AFD5B93FDF8B}"/>
              </a:ext>
            </a:extLst>
          </p:cNvPr>
          <p:cNvSpPr/>
          <p:nvPr/>
        </p:nvSpPr>
        <p:spPr>
          <a:xfrm rot="5400000" flipH="1">
            <a:off x="5973850" y="2790592"/>
            <a:ext cx="577208" cy="49759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57">
            <a:extLst>
              <a:ext uri="{FF2B5EF4-FFF2-40B4-BE49-F238E27FC236}">
                <a16:creationId xmlns:a16="http://schemas.microsoft.com/office/drawing/2014/main" id="{F7C35783-92B2-4394-B78D-93BE76E08E61}"/>
              </a:ext>
            </a:extLst>
          </p:cNvPr>
          <p:cNvSpPr/>
          <p:nvPr/>
        </p:nvSpPr>
        <p:spPr>
          <a:xfrm flipH="1">
            <a:off x="1842658" y="3720983"/>
            <a:ext cx="3486061" cy="360000"/>
          </a:xfrm>
          <a:custGeom>
            <a:avLst/>
            <a:gdLst/>
            <a:ahLst/>
            <a:cxnLst/>
            <a:rect l="l" t="t" r="r" b="b"/>
            <a:pathLst>
              <a:path w="2655012" h="360000">
                <a:moveTo>
                  <a:pt x="0" y="0"/>
                </a:moveTo>
                <a:lnTo>
                  <a:pt x="2295012" y="0"/>
                </a:lnTo>
                <a:lnTo>
                  <a:pt x="265501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F31290F-0276-4D72-8BCA-1DF835F27DE7}"/>
              </a:ext>
            </a:extLst>
          </p:cNvPr>
          <p:cNvSpPr/>
          <p:nvPr/>
        </p:nvSpPr>
        <p:spPr>
          <a:xfrm rot="5400000" flipH="1">
            <a:off x="5288912" y="3665651"/>
            <a:ext cx="577208" cy="49759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B005A94B-1600-4B80-8C53-01CADDE3809E}"/>
              </a:ext>
            </a:extLst>
          </p:cNvPr>
          <p:cNvSpPr/>
          <p:nvPr/>
        </p:nvSpPr>
        <p:spPr>
          <a:xfrm flipH="1">
            <a:off x="2466263" y="4589310"/>
            <a:ext cx="2177518" cy="360000"/>
          </a:xfrm>
          <a:custGeom>
            <a:avLst/>
            <a:gdLst/>
            <a:ahLst/>
            <a:cxnLst/>
            <a:rect l="l" t="t" r="r" b="b"/>
            <a:pathLst>
              <a:path w="1611982" h="360000">
                <a:moveTo>
                  <a:pt x="0" y="0"/>
                </a:moveTo>
                <a:lnTo>
                  <a:pt x="1251982" y="0"/>
                </a:lnTo>
                <a:lnTo>
                  <a:pt x="161198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DCD85D1-418F-44DA-9F91-7693395BF4A9}"/>
              </a:ext>
            </a:extLst>
          </p:cNvPr>
          <p:cNvSpPr/>
          <p:nvPr/>
        </p:nvSpPr>
        <p:spPr>
          <a:xfrm rot="5400000" flipH="1">
            <a:off x="4603974" y="4540710"/>
            <a:ext cx="577208" cy="49759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61">
            <a:extLst>
              <a:ext uri="{FF2B5EF4-FFF2-40B4-BE49-F238E27FC236}">
                <a16:creationId xmlns:a16="http://schemas.microsoft.com/office/drawing/2014/main" id="{2D1D13EF-184A-491E-B16F-4CBA08FD5279}"/>
              </a:ext>
            </a:extLst>
          </p:cNvPr>
          <p:cNvSpPr/>
          <p:nvPr/>
        </p:nvSpPr>
        <p:spPr>
          <a:xfrm flipH="1">
            <a:off x="3089868" y="5457637"/>
            <a:ext cx="903081" cy="423011"/>
          </a:xfrm>
          <a:custGeom>
            <a:avLst/>
            <a:gdLst/>
            <a:ahLst/>
            <a:cxnLst/>
            <a:rect l="l" t="t" r="r" b="b"/>
            <a:pathLst>
              <a:path w="640960" h="360000">
                <a:moveTo>
                  <a:pt x="0" y="0"/>
                </a:moveTo>
                <a:lnTo>
                  <a:pt x="280960" y="0"/>
                </a:lnTo>
                <a:lnTo>
                  <a:pt x="640960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FCDB8F9-3619-41B0-AEE0-DD9D2D2C9C75}"/>
              </a:ext>
            </a:extLst>
          </p:cNvPr>
          <p:cNvSpPr/>
          <p:nvPr/>
        </p:nvSpPr>
        <p:spPr>
          <a:xfrm rot="5400000" flipH="1">
            <a:off x="3919035" y="5415769"/>
            <a:ext cx="577208" cy="49759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6867F6-5FD9-44F2-867F-86579C2E73EF}"/>
              </a:ext>
            </a:extLst>
          </p:cNvPr>
          <p:cNvSpPr/>
          <p:nvPr/>
        </p:nvSpPr>
        <p:spPr>
          <a:xfrm flipH="1">
            <a:off x="3089869" y="5880648"/>
            <a:ext cx="468000" cy="9773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A5735C-8F2D-4690-9195-CB2C000FB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11" y="905788"/>
            <a:ext cx="12192000" cy="59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us 12">
            <a:extLst>
              <a:ext uri="{FF2B5EF4-FFF2-40B4-BE49-F238E27FC236}">
                <a16:creationId xmlns:a16="http://schemas.microsoft.com/office/drawing/2014/main" id="{7A10080A-4186-4B4D-BE5B-3E091D961F3A}"/>
              </a:ext>
            </a:extLst>
          </p:cNvPr>
          <p:cNvSpPr/>
          <p:nvPr/>
        </p:nvSpPr>
        <p:spPr>
          <a:xfrm>
            <a:off x="5735962" y="3630467"/>
            <a:ext cx="720080" cy="720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그룹 13">
            <a:extLst>
              <a:ext uri="{FF2B5EF4-FFF2-40B4-BE49-F238E27FC236}">
                <a16:creationId xmlns:a16="http://schemas.microsoft.com/office/drawing/2014/main" id="{E58A537B-E30F-4003-BDD4-5957AB0178E2}"/>
              </a:ext>
            </a:extLst>
          </p:cNvPr>
          <p:cNvGrpSpPr/>
          <p:nvPr/>
        </p:nvGrpSpPr>
        <p:grpSpPr>
          <a:xfrm rot="10800000" flipH="1">
            <a:off x="3571892" y="319178"/>
            <a:ext cx="3082552" cy="530128"/>
            <a:chOff x="-704849" y="5366761"/>
            <a:chExt cx="3610793" cy="53012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A3AF95-9067-4192-9919-12305A479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657" y="5366761"/>
              <a:ext cx="636287" cy="530128"/>
            </a:xfrm>
            <a:prstGeom prst="line">
              <a:avLst/>
            </a:prstGeom>
            <a:ln w="317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162A85-D6BB-4CAF-B246-134B9E8727FA}"/>
                </a:ext>
              </a:extLst>
            </p:cNvPr>
            <p:cNvCxnSpPr>
              <a:cxnSpLocks/>
            </p:cNvCxnSpPr>
            <p:nvPr/>
          </p:nvCxnSpPr>
          <p:spPr>
            <a:xfrm>
              <a:off x="-704849" y="5896889"/>
              <a:ext cx="2974506" cy="0"/>
            </a:xfrm>
            <a:prstGeom prst="line">
              <a:avLst/>
            </a:prstGeom>
            <a:ln w="317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6">
            <a:extLst>
              <a:ext uri="{FF2B5EF4-FFF2-40B4-BE49-F238E27FC236}">
                <a16:creationId xmlns:a16="http://schemas.microsoft.com/office/drawing/2014/main" id="{DAEEB809-7A6C-46B8-8D90-0C3426BDCDAC}"/>
              </a:ext>
            </a:extLst>
          </p:cNvPr>
          <p:cNvGrpSpPr/>
          <p:nvPr/>
        </p:nvGrpSpPr>
        <p:grpSpPr>
          <a:xfrm>
            <a:off x="3717858" y="462884"/>
            <a:ext cx="8398050" cy="1009400"/>
            <a:chOff x="5804532" y="1898807"/>
            <a:chExt cx="2655900" cy="10094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A06CBD-662C-4E4E-AA8A-0E0556C81A86}"/>
                </a:ext>
              </a:extLst>
            </p:cNvPr>
            <p:cNvSpPr txBox="1"/>
            <p:nvPr/>
          </p:nvSpPr>
          <p:spPr>
            <a:xfrm>
              <a:off x="6732241" y="1898807"/>
              <a:ext cx="172819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ID" sz="1400" b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E25A3C-79FD-4E00-9359-A65C2AA8E162}"/>
                </a:ext>
              </a:extLst>
            </p:cNvPr>
            <p:cNvSpPr txBox="1"/>
            <p:nvPr/>
          </p:nvSpPr>
          <p:spPr>
            <a:xfrm>
              <a:off x="5804532" y="2446542"/>
              <a:ext cx="2587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Banyak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terjadi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transaksi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dengan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status completed pada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bulan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November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dengan</a:t>
              </a:r>
              <a:r>
                <a:rPr lang="en-ID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total </a:t>
              </a:r>
              <a:r>
                <a:rPr lang="en-ID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transaksi</a:t>
              </a:r>
              <a:r>
                <a:rPr lang="en-ID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21.027</a:t>
              </a:r>
              <a:endPara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16333A-E9BC-4A69-950B-987E6638D39F}"/>
              </a:ext>
            </a:extLst>
          </p:cNvPr>
          <p:cNvSpPr txBox="1"/>
          <p:nvPr/>
        </p:nvSpPr>
        <p:spPr>
          <a:xfrm>
            <a:off x="273654" y="3534397"/>
            <a:ext cx="10654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Dastan-e-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Khusro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3rd National Young Leaders Summit </a:t>
            </a:r>
          </a:p>
          <a:p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UOL Innovation Olympiad ’19</a:t>
            </a:r>
          </a:p>
          <a:p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Lahore Eat 2019</a:t>
            </a:r>
          </a:p>
          <a:p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Sufi Night</a:t>
            </a:r>
          </a:p>
          <a:p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6.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5th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Faiz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International Festival</a:t>
            </a:r>
          </a:p>
          <a:p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7.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Arts and Crafts Festival</a:t>
            </a:r>
            <a:endParaRPr lang="en-ID" sz="120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ID" sz="1200" b="0" dirty="0" err="1">
                <a:solidFill>
                  <a:srgbClr val="000000"/>
                </a:solidFill>
                <a:effectLst/>
                <a:latin typeface="+mj-lt"/>
              </a:rPr>
              <a:t>Sumber</a:t>
            </a:r>
            <a:r>
              <a:rPr lang="en-ID" sz="1200" b="0" dirty="0">
                <a:solidFill>
                  <a:srgbClr val="000000"/>
                </a:solidFill>
                <a:effectLst/>
                <a:latin typeface="+mj-lt"/>
              </a:rPr>
              <a:t> : </a:t>
            </a:r>
          </a:p>
          <a:p>
            <a:r>
              <a:rPr lang="en-ID" sz="12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https://www.zameen.com/blog/upcoming-events-lahore-november-2019.html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di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bulan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November 2019</a:t>
            </a:r>
          </a:p>
          <a:p>
            <a:pPr algn="just"/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ID" sz="1200" b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endParaRPr lang="en-ID" sz="1200" b="0" dirty="0">
              <a:solidFill>
                <a:srgbClr val="000000"/>
              </a:solidFill>
              <a:effectLst/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29F9C9-51CA-4540-A8D5-ABC79EF513C2}"/>
              </a:ext>
            </a:extLst>
          </p:cNvPr>
          <p:cNvGrpSpPr/>
          <p:nvPr/>
        </p:nvGrpSpPr>
        <p:grpSpPr>
          <a:xfrm>
            <a:off x="154384" y="230476"/>
            <a:ext cx="3442175" cy="1555978"/>
            <a:chOff x="-554515" y="1992982"/>
            <a:chExt cx="3189918" cy="33802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E1F9A3-6A5A-4005-88EC-A54C0947616A}"/>
                </a:ext>
              </a:extLst>
            </p:cNvPr>
            <p:cNvSpPr/>
            <p:nvPr/>
          </p:nvSpPr>
          <p:spPr>
            <a:xfrm>
              <a:off x="-554515" y="1992982"/>
              <a:ext cx="3110291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F9A0DB-A35A-4FC2-959F-9CBD7BB1DF10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46175BC-6C32-4E18-B8C9-2E6AA5B8E494}"/>
              </a:ext>
            </a:extLst>
          </p:cNvPr>
          <p:cNvSpPr txBox="1"/>
          <p:nvPr/>
        </p:nvSpPr>
        <p:spPr>
          <a:xfrm>
            <a:off x="489340" y="746856"/>
            <a:ext cx="27722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Insight :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0" name="그룹 46">
            <a:extLst>
              <a:ext uri="{FF2B5EF4-FFF2-40B4-BE49-F238E27FC236}">
                <a16:creationId xmlns:a16="http://schemas.microsoft.com/office/drawing/2014/main" id="{1D70F0E1-70A1-43DD-885A-650B8214D9B2}"/>
              </a:ext>
            </a:extLst>
          </p:cNvPr>
          <p:cNvGrpSpPr/>
          <p:nvPr/>
        </p:nvGrpSpPr>
        <p:grpSpPr>
          <a:xfrm rot="10800000">
            <a:off x="2831786" y="3085309"/>
            <a:ext cx="2009781" cy="530128"/>
            <a:chOff x="-704849" y="5366761"/>
            <a:chExt cx="3610793" cy="530128"/>
          </a:xfrm>
        </p:grpSpPr>
        <p:cxnSp>
          <p:nvCxnSpPr>
            <p:cNvPr id="31" name="Straight Connector 44">
              <a:extLst>
                <a:ext uri="{FF2B5EF4-FFF2-40B4-BE49-F238E27FC236}">
                  <a16:creationId xmlns:a16="http://schemas.microsoft.com/office/drawing/2014/main" id="{5BFD7990-AE73-4F93-8781-485CB972D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657" y="5366761"/>
              <a:ext cx="636287" cy="530128"/>
            </a:xfrm>
            <a:prstGeom prst="line">
              <a:avLst/>
            </a:prstGeom>
            <a:ln w="31750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45">
              <a:extLst>
                <a:ext uri="{FF2B5EF4-FFF2-40B4-BE49-F238E27FC236}">
                  <a16:creationId xmlns:a16="http://schemas.microsoft.com/office/drawing/2014/main" id="{6D3003CA-E3C9-4A21-8666-16D9BC0F3512}"/>
                </a:ext>
              </a:extLst>
            </p:cNvPr>
            <p:cNvCxnSpPr>
              <a:cxnSpLocks/>
            </p:cNvCxnSpPr>
            <p:nvPr/>
          </p:nvCxnSpPr>
          <p:spPr>
            <a:xfrm>
              <a:off x="-704849" y="5896889"/>
              <a:ext cx="2974506" cy="0"/>
            </a:xfrm>
            <a:prstGeom prst="line">
              <a:avLst/>
            </a:prstGeom>
            <a:ln w="31750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54B9C7-91B9-4B21-93EA-D6708621D21A}"/>
              </a:ext>
            </a:extLst>
          </p:cNvPr>
          <p:cNvGrpSpPr/>
          <p:nvPr/>
        </p:nvGrpSpPr>
        <p:grpSpPr>
          <a:xfrm>
            <a:off x="4841567" y="1882437"/>
            <a:ext cx="3442175" cy="1555978"/>
            <a:chOff x="-554515" y="1992982"/>
            <a:chExt cx="3189918" cy="338023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3E3332-559C-49CB-926B-242CA99CCA93}"/>
                </a:ext>
              </a:extLst>
            </p:cNvPr>
            <p:cNvSpPr/>
            <p:nvPr/>
          </p:nvSpPr>
          <p:spPr>
            <a:xfrm>
              <a:off x="-554515" y="1992982"/>
              <a:ext cx="3110291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B5AEEE-EEE8-48B0-9CEA-C598E813FF41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BC0D18-B562-4CB5-BCEE-669D0F75DB40}"/>
              </a:ext>
            </a:extLst>
          </p:cNvPr>
          <p:cNvSpPr txBox="1"/>
          <p:nvPr/>
        </p:nvSpPr>
        <p:spPr>
          <a:xfrm>
            <a:off x="5256038" y="2429593"/>
            <a:ext cx="27722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bg1"/>
                </a:solidFill>
              </a:rPr>
              <a:t>Rekomendasi</a:t>
            </a:r>
            <a:r>
              <a:rPr lang="en-US" altLang="ko-KR" sz="2400" b="1" dirty="0">
                <a:solidFill>
                  <a:schemeClr val="bg1"/>
                </a:solidFill>
              </a:rPr>
              <a:t> :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7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Kesimpulan 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8EC921-5868-4E33-9F52-F92227EC9E03}"/>
              </a:ext>
            </a:extLst>
          </p:cNvPr>
          <p:cNvGrpSpPr/>
          <p:nvPr/>
        </p:nvGrpSpPr>
        <p:grpSpPr>
          <a:xfrm>
            <a:off x="7000817" y="917062"/>
            <a:ext cx="4720919" cy="5923068"/>
            <a:chOff x="7000817" y="917062"/>
            <a:chExt cx="4720919" cy="5923068"/>
          </a:xfrm>
        </p:grpSpPr>
        <p:grpSp>
          <p:nvGrpSpPr>
            <p:cNvPr id="17" name="Graphic 26">
              <a:extLst>
                <a:ext uri="{FF2B5EF4-FFF2-40B4-BE49-F238E27FC236}">
                  <a16:creationId xmlns:a16="http://schemas.microsoft.com/office/drawing/2014/main" id="{4B00AFEA-D4DC-4DFE-BEED-F14DCD27AE12}"/>
                </a:ext>
              </a:extLst>
            </p:cNvPr>
            <p:cNvGrpSpPr/>
            <p:nvPr/>
          </p:nvGrpSpPr>
          <p:grpSpPr>
            <a:xfrm flipH="1">
              <a:off x="7909411" y="917062"/>
              <a:ext cx="3812325" cy="5923068"/>
              <a:chOff x="3888957" y="1818338"/>
              <a:chExt cx="3243730" cy="503966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70109A2-F31B-4A67-B091-A33D431021DB}"/>
                  </a:ext>
                </a:extLst>
              </p:cNvPr>
              <p:cNvSpPr/>
              <p:nvPr/>
            </p:nvSpPr>
            <p:spPr>
              <a:xfrm>
                <a:off x="3888950" y="3053331"/>
                <a:ext cx="2713693" cy="3805687"/>
              </a:xfrm>
              <a:custGeom>
                <a:avLst/>
                <a:gdLst>
                  <a:gd name="connsiteX0" fmla="*/ 2713136 w 2713693"/>
                  <a:gd name="connsiteY0" fmla="*/ 1790517 h 3805687"/>
                  <a:gd name="connsiteX1" fmla="*/ 2700316 w 2713693"/>
                  <a:gd name="connsiteY1" fmla="*/ 1718569 h 3805687"/>
                  <a:gd name="connsiteX2" fmla="*/ 2682798 w 2713693"/>
                  <a:gd name="connsiteY2" fmla="*/ 1633138 h 3805687"/>
                  <a:gd name="connsiteX3" fmla="*/ 2634225 w 2713693"/>
                  <a:gd name="connsiteY3" fmla="*/ 1400938 h 3805687"/>
                  <a:gd name="connsiteX4" fmla="*/ 2601512 w 2713693"/>
                  <a:gd name="connsiteY4" fmla="*/ 1382813 h 3805687"/>
                  <a:gd name="connsiteX5" fmla="*/ 2505416 w 2713693"/>
                  <a:gd name="connsiteY5" fmla="*/ 1400606 h 3805687"/>
                  <a:gd name="connsiteX6" fmla="*/ 2349915 w 2713693"/>
                  <a:gd name="connsiteY6" fmla="*/ 1433541 h 3805687"/>
                  <a:gd name="connsiteX7" fmla="*/ 2324828 w 2713693"/>
                  <a:gd name="connsiteY7" fmla="*/ 1444703 h 3805687"/>
                  <a:gd name="connsiteX8" fmla="*/ 2262053 w 2713693"/>
                  <a:gd name="connsiteY8" fmla="*/ 1459071 h 3805687"/>
                  <a:gd name="connsiteX9" fmla="*/ 2142692 w 2713693"/>
                  <a:gd name="connsiteY9" fmla="*/ 1484379 h 3805687"/>
                  <a:gd name="connsiteX10" fmla="*/ 2115505 w 2713693"/>
                  <a:gd name="connsiteY10" fmla="*/ 1469736 h 3805687"/>
                  <a:gd name="connsiteX11" fmla="*/ 2042175 w 2713693"/>
                  <a:gd name="connsiteY11" fmla="*/ 1249085 h 3805687"/>
                  <a:gd name="connsiteX12" fmla="*/ 1975477 w 2713693"/>
                  <a:gd name="connsiteY12" fmla="*/ 1052085 h 3805687"/>
                  <a:gd name="connsiteX13" fmla="*/ 1901043 w 2713693"/>
                  <a:gd name="connsiteY13" fmla="*/ 828284 h 3805687"/>
                  <a:gd name="connsiteX14" fmla="*/ 1826885 w 2713693"/>
                  <a:gd name="connsiteY14" fmla="*/ 607909 h 3805687"/>
                  <a:gd name="connsiteX15" fmla="*/ 1792900 w 2713693"/>
                  <a:gd name="connsiteY15" fmla="*/ 542482 h 3805687"/>
                  <a:gd name="connsiteX16" fmla="*/ 1602697 w 2713693"/>
                  <a:gd name="connsiteY16" fmla="*/ 414059 h 3805687"/>
                  <a:gd name="connsiteX17" fmla="*/ 1591756 w 2713693"/>
                  <a:gd name="connsiteY17" fmla="*/ 414280 h 3805687"/>
                  <a:gd name="connsiteX18" fmla="*/ 1591756 w 2713693"/>
                  <a:gd name="connsiteY18" fmla="*/ 414280 h 3805687"/>
                  <a:gd name="connsiteX19" fmla="*/ 1580869 w 2713693"/>
                  <a:gd name="connsiteY19" fmla="*/ 360292 h 3805687"/>
                  <a:gd name="connsiteX20" fmla="*/ 1566999 w 2713693"/>
                  <a:gd name="connsiteY20" fmla="*/ 309453 h 3805687"/>
                  <a:gd name="connsiteX21" fmla="*/ 1478474 w 2713693"/>
                  <a:gd name="connsiteY21" fmla="*/ 331004 h 3805687"/>
                  <a:gd name="connsiteX22" fmla="*/ 1466040 w 2713693"/>
                  <a:gd name="connsiteY22" fmla="*/ 325589 h 3805687"/>
                  <a:gd name="connsiteX23" fmla="*/ 1356737 w 2713693"/>
                  <a:gd name="connsiteY23" fmla="*/ 248502 h 3805687"/>
                  <a:gd name="connsiteX24" fmla="*/ 1100775 w 2713693"/>
                  <a:gd name="connsiteY24" fmla="*/ 71064 h 3805687"/>
                  <a:gd name="connsiteX25" fmla="*/ 1055739 w 2713693"/>
                  <a:gd name="connsiteY25" fmla="*/ 0 h 3805687"/>
                  <a:gd name="connsiteX26" fmla="*/ 1026893 w 2713693"/>
                  <a:gd name="connsiteY26" fmla="*/ 28459 h 3805687"/>
                  <a:gd name="connsiteX27" fmla="*/ 1026893 w 2713693"/>
                  <a:gd name="connsiteY27" fmla="*/ 28459 h 3805687"/>
                  <a:gd name="connsiteX28" fmla="*/ 1001916 w 2713693"/>
                  <a:gd name="connsiteY28" fmla="*/ 25751 h 3805687"/>
                  <a:gd name="connsiteX29" fmla="*/ 866144 w 2713693"/>
                  <a:gd name="connsiteY29" fmla="*/ 190313 h 3805687"/>
                  <a:gd name="connsiteX30" fmla="*/ 827683 w 2713693"/>
                  <a:gd name="connsiteY30" fmla="*/ 210815 h 3805687"/>
                  <a:gd name="connsiteX31" fmla="*/ 682240 w 2713693"/>
                  <a:gd name="connsiteY31" fmla="*/ 237118 h 3805687"/>
                  <a:gd name="connsiteX32" fmla="*/ 483693 w 2713693"/>
                  <a:gd name="connsiteY32" fmla="*/ 320947 h 3805687"/>
                  <a:gd name="connsiteX33" fmla="*/ 249724 w 2713693"/>
                  <a:gd name="connsiteY33" fmla="*/ 647365 h 3805687"/>
                  <a:gd name="connsiteX34" fmla="*/ 205020 w 2713693"/>
                  <a:gd name="connsiteY34" fmla="*/ 786231 h 3805687"/>
                  <a:gd name="connsiteX35" fmla="*/ 172859 w 2713693"/>
                  <a:gd name="connsiteY35" fmla="*/ 912057 h 3805687"/>
                  <a:gd name="connsiteX36" fmla="*/ 149208 w 2713693"/>
                  <a:gd name="connsiteY36" fmla="*/ 1029926 h 3805687"/>
                  <a:gd name="connsiteX37" fmla="*/ 123291 w 2713693"/>
                  <a:gd name="connsiteY37" fmla="*/ 1164924 h 3805687"/>
                  <a:gd name="connsiteX38" fmla="*/ 99861 w 2713693"/>
                  <a:gd name="connsiteY38" fmla="*/ 1316446 h 3805687"/>
                  <a:gd name="connsiteX39" fmla="*/ 74994 w 2713693"/>
                  <a:gd name="connsiteY39" fmla="*/ 1481616 h 3805687"/>
                  <a:gd name="connsiteX40" fmla="*/ 45817 w 2713693"/>
                  <a:gd name="connsiteY40" fmla="*/ 1720669 h 3805687"/>
                  <a:gd name="connsiteX41" fmla="*/ 40015 w 2713693"/>
                  <a:gd name="connsiteY41" fmla="*/ 1772723 h 3805687"/>
                  <a:gd name="connsiteX42" fmla="*/ 25537 w 2713693"/>
                  <a:gd name="connsiteY42" fmla="*/ 1901091 h 3805687"/>
                  <a:gd name="connsiteX43" fmla="*/ 15369 w 2713693"/>
                  <a:gd name="connsiteY43" fmla="*/ 2010560 h 3805687"/>
                  <a:gd name="connsiteX44" fmla="*/ 339 w 2713693"/>
                  <a:gd name="connsiteY44" fmla="*/ 2151140 h 3805687"/>
                  <a:gd name="connsiteX45" fmla="*/ 5864 w 2713693"/>
                  <a:gd name="connsiteY45" fmla="*/ 2172249 h 3805687"/>
                  <a:gd name="connsiteX46" fmla="*/ 184187 w 2713693"/>
                  <a:gd name="connsiteY46" fmla="*/ 2398758 h 3805687"/>
                  <a:gd name="connsiteX47" fmla="*/ 373948 w 2713693"/>
                  <a:gd name="connsiteY47" fmla="*/ 2640794 h 3805687"/>
                  <a:gd name="connsiteX48" fmla="*/ 381242 w 2713693"/>
                  <a:gd name="connsiteY48" fmla="*/ 2659306 h 3805687"/>
                  <a:gd name="connsiteX49" fmla="*/ 345047 w 2713693"/>
                  <a:gd name="connsiteY49" fmla="*/ 2791321 h 3805687"/>
                  <a:gd name="connsiteX50" fmla="*/ 298740 w 2713693"/>
                  <a:gd name="connsiteY50" fmla="*/ 2962459 h 3805687"/>
                  <a:gd name="connsiteX51" fmla="*/ 268513 w 2713693"/>
                  <a:gd name="connsiteY51" fmla="*/ 3080438 h 3805687"/>
                  <a:gd name="connsiteX52" fmla="*/ 214966 w 2713693"/>
                  <a:gd name="connsiteY52" fmla="*/ 3278488 h 3805687"/>
                  <a:gd name="connsiteX53" fmla="*/ 166338 w 2713693"/>
                  <a:gd name="connsiteY53" fmla="*/ 3459629 h 3805687"/>
                  <a:gd name="connsiteX54" fmla="*/ 173301 w 2713693"/>
                  <a:gd name="connsiteY54" fmla="*/ 3485656 h 3805687"/>
                  <a:gd name="connsiteX55" fmla="*/ 217729 w 2713693"/>
                  <a:gd name="connsiteY55" fmla="*/ 3499526 h 3805687"/>
                  <a:gd name="connsiteX56" fmla="*/ 424621 w 2713693"/>
                  <a:gd name="connsiteY56" fmla="*/ 3558653 h 3805687"/>
                  <a:gd name="connsiteX57" fmla="*/ 665441 w 2713693"/>
                  <a:gd name="connsiteY57" fmla="*/ 3627507 h 3805687"/>
                  <a:gd name="connsiteX58" fmla="*/ 683953 w 2713693"/>
                  <a:gd name="connsiteY58" fmla="*/ 3647234 h 3805687"/>
                  <a:gd name="connsiteX59" fmla="*/ 699371 w 2713693"/>
                  <a:gd name="connsiteY59" fmla="*/ 3805221 h 3805687"/>
                  <a:gd name="connsiteX60" fmla="*/ 722138 w 2713693"/>
                  <a:gd name="connsiteY60" fmla="*/ 3805663 h 3805687"/>
                  <a:gd name="connsiteX61" fmla="*/ 2173638 w 2713693"/>
                  <a:gd name="connsiteY61" fmla="*/ 3805663 h 3805687"/>
                  <a:gd name="connsiteX62" fmla="*/ 2327922 w 2713693"/>
                  <a:gd name="connsiteY62" fmla="*/ 3805442 h 3805687"/>
                  <a:gd name="connsiteX63" fmla="*/ 2331459 w 2713693"/>
                  <a:gd name="connsiteY63" fmla="*/ 3777481 h 3805687"/>
                  <a:gd name="connsiteX64" fmla="*/ 2351628 w 2713693"/>
                  <a:gd name="connsiteY64" fmla="*/ 3755322 h 3805687"/>
                  <a:gd name="connsiteX65" fmla="*/ 2435678 w 2713693"/>
                  <a:gd name="connsiteY65" fmla="*/ 3755101 h 3805687"/>
                  <a:gd name="connsiteX66" fmla="*/ 2464247 w 2713693"/>
                  <a:gd name="connsiteY66" fmla="*/ 3724321 h 3805687"/>
                  <a:gd name="connsiteX67" fmla="*/ 2446012 w 2713693"/>
                  <a:gd name="connsiteY67" fmla="*/ 3575010 h 3805687"/>
                  <a:gd name="connsiteX68" fmla="*/ 2430263 w 2713693"/>
                  <a:gd name="connsiteY68" fmla="*/ 3460899 h 3805687"/>
                  <a:gd name="connsiteX69" fmla="*/ 2417111 w 2713693"/>
                  <a:gd name="connsiteY69" fmla="*/ 3353420 h 3805687"/>
                  <a:gd name="connsiteX70" fmla="*/ 2394897 w 2713693"/>
                  <a:gd name="connsiteY70" fmla="*/ 3178358 h 3805687"/>
                  <a:gd name="connsiteX71" fmla="*/ 2378374 w 2713693"/>
                  <a:gd name="connsiteY71" fmla="*/ 3050266 h 3805687"/>
                  <a:gd name="connsiteX72" fmla="*/ 2362128 w 2713693"/>
                  <a:gd name="connsiteY72" fmla="*/ 2925546 h 3805687"/>
                  <a:gd name="connsiteX73" fmla="*/ 2351518 w 2713693"/>
                  <a:gd name="connsiteY73" fmla="*/ 2839065 h 3805687"/>
                  <a:gd name="connsiteX74" fmla="*/ 2334664 w 2713693"/>
                  <a:gd name="connsiteY74" fmla="*/ 2711581 h 3805687"/>
                  <a:gd name="connsiteX75" fmla="*/ 2323115 w 2713693"/>
                  <a:gd name="connsiteY75" fmla="*/ 2630792 h 3805687"/>
                  <a:gd name="connsiteX76" fmla="*/ 2309963 w 2713693"/>
                  <a:gd name="connsiteY76" fmla="*/ 2521489 h 3805687"/>
                  <a:gd name="connsiteX77" fmla="*/ 2293551 w 2713693"/>
                  <a:gd name="connsiteY77" fmla="*/ 2394945 h 3805687"/>
                  <a:gd name="connsiteX78" fmla="*/ 2274763 w 2713693"/>
                  <a:gd name="connsiteY78" fmla="*/ 2254807 h 3805687"/>
                  <a:gd name="connsiteX79" fmla="*/ 2249067 w 2713693"/>
                  <a:gd name="connsiteY79" fmla="*/ 2055486 h 3805687"/>
                  <a:gd name="connsiteX80" fmla="*/ 2240004 w 2713693"/>
                  <a:gd name="connsiteY80" fmla="*/ 1984422 h 3805687"/>
                  <a:gd name="connsiteX81" fmla="*/ 2259235 w 2713693"/>
                  <a:gd name="connsiteY81" fmla="*/ 1956295 h 3805687"/>
                  <a:gd name="connsiteX82" fmla="*/ 2303829 w 2713693"/>
                  <a:gd name="connsiteY82" fmla="*/ 1940823 h 3805687"/>
                  <a:gd name="connsiteX83" fmla="*/ 2323115 w 2713693"/>
                  <a:gd name="connsiteY83" fmla="*/ 1933307 h 3805687"/>
                  <a:gd name="connsiteX84" fmla="*/ 2365664 w 2713693"/>
                  <a:gd name="connsiteY84" fmla="*/ 1923360 h 3805687"/>
                  <a:gd name="connsiteX85" fmla="*/ 2597036 w 2713693"/>
                  <a:gd name="connsiteY85" fmla="*/ 1849313 h 3805687"/>
                  <a:gd name="connsiteX86" fmla="*/ 2694734 w 2713693"/>
                  <a:gd name="connsiteY86" fmla="*/ 1817815 h 3805687"/>
                  <a:gd name="connsiteX87" fmla="*/ 2713136 w 2713693"/>
                  <a:gd name="connsiteY87" fmla="*/ 1790517 h 3805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713693" h="3805687">
                    <a:moveTo>
                      <a:pt x="2713136" y="1790517"/>
                    </a:moveTo>
                    <a:cubicBezTo>
                      <a:pt x="2710649" y="1766258"/>
                      <a:pt x="2704018" y="1742662"/>
                      <a:pt x="2700316" y="1718569"/>
                    </a:cubicBezTo>
                    <a:cubicBezTo>
                      <a:pt x="2692414" y="1690497"/>
                      <a:pt x="2689153" y="1661486"/>
                      <a:pt x="2682798" y="1633138"/>
                    </a:cubicBezTo>
                    <a:cubicBezTo>
                      <a:pt x="2665392" y="1555996"/>
                      <a:pt x="2651356" y="1478135"/>
                      <a:pt x="2634225" y="1400938"/>
                    </a:cubicBezTo>
                    <a:cubicBezTo>
                      <a:pt x="2625826" y="1378502"/>
                      <a:pt x="2625163" y="1378171"/>
                      <a:pt x="2601512" y="1382813"/>
                    </a:cubicBezTo>
                    <a:cubicBezTo>
                      <a:pt x="2569572" y="1389167"/>
                      <a:pt x="2537134" y="1392815"/>
                      <a:pt x="2505416" y="1400606"/>
                    </a:cubicBezTo>
                    <a:cubicBezTo>
                      <a:pt x="2453914" y="1413205"/>
                      <a:pt x="2401859" y="1423041"/>
                      <a:pt x="2349915" y="1433541"/>
                    </a:cubicBezTo>
                    <a:cubicBezTo>
                      <a:pt x="2340521" y="1435420"/>
                      <a:pt x="2331901" y="1437961"/>
                      <a:pt x="2324828" y="1444703"/>
                    </a:cubicBezTo>
                    <a:cubicBezTo>
                      <a:pt x="2303884" y="1449511"/>
                      <a:pt x="2283051" y="1454650"/>
                      <a:pt x="2262053" y="1459071"/>
                    </a:cubicBezTo>
                    <a:cubicBezTo>
                      <a:pt x="2222266" y="1467470"/>
                      <a:pt x="2181871" y="1473770"/>
                      <a:pt x="2142692" y="1484379"/>
                    </a:cubicBezTo>
                    <a:cubicBezTo>
                      <a:pt x="2125341" y="1489076"/>
                      <a:pt x="2120147" y="1483937"/>
                      <a:pt x="2115505" y="1469736"/>
                    </a:cubicBezTo>
                    <a:cubicBezTo>
                      <a:pt x="2091301" y="1396130"/>
                      <a:pt x="2066821" y="1322580"/>
                      <a:pt x="2042175" y="1249085"/>
                    </a:cubicBezTo>
                    <a:cubicBezTo>
                      <a:pt x="2020127" y="1183381"/>
                      <a:pt x="1997526" y="1117788"/>
                      <a:pt x="1975477" y="1052085"/>
                    </a:cubicBezTo>
                    <a:cubicBezTo>
                      <a:pt x="1950500" y="977540"/>
                      <a:pt x="1925910" y="902884"/>
                      <a:pt x="1901043" y="828284"/>
                    </a:cubicBezTo>
                    <a:cubicBezTo>
                      <a:pt x="1876563" y="754734"/>
                      <a:pt x="1852746" y="680962"/>
                      <a:pt x="1826885" y="607909"/>
                    </a:cubicBezTo>
                    <a:cubicBezTo>
                      <a:pt x="1818762" y="585032"/>
                      <a:pt x="1818098" y="558728"/>
                      <a:pt x="1792900" y="542482"/>
                    </a:cubicBezTo>
                    <a:cubicBezTo>
                      <a:pt x="1728633" y="501037"/>
                      <a:pt x="1665914" y="457106"/>
                      <a:pt x="1602697" y="414059"/>
                    </a:cubicBezTo>
                    <a:cubicBezTo>
                      <a:pt x="1598608" y="411296"/>
                      <a:pt x="1595292" y="407759"/>
                      <a:pt x="1591756" y="414280"/>
                    </a:cubicBezTo>
                    <a:cubicBezTo>
                      <a:pt x="1591756" y="414280"/>
                      <a:pt x="1591756" y="414280"/>
                      <a:pt x="1591756" y="414280"/>
                    </a:cubicBezTo>
                    <a:cubicBezTo>
                      <a:pt x="1583798" y="397150"/>
                      <a:pt x="1587059" y="377643"/>
                      <a:pt x="1580869" y="360292"/>
                    </a:cubicBezTo>
                    <a:cubicBezTo>
                      <a:pt x="1574902" y="343658"/>
                      <a:pt x="1579599" y="324207"/>
                      <a:pt x="1566999" y="309453"/>
                    </a:cubicBezTo>
                    <a:cubicBezTo>
                      <a:pt x="1539480" y="324870"/>
                      <a:pt x="1508535" y="326252"/>
                      <a:pt x="1478474" y="331004"/>
                    </a:cubicBezTo>
                    <a:cubicBezTo>
                      <a:pt x="1473556" y="331778"/>
                      <a:pt x="1469964" y="328352"/>
                      <a:pt x="1466040" y="325589"/>
                    </a:cubicBezTo>
                    <a:cubicBezTo>
                      <a:pt x="1429680" y="299782"/>
                      <a:pt x="1393319" y="273976"/>
                      <a:pt x="1356737" y="248502"/>
                    </a:cubicBezTo>
                    <a:cubicBezTo>
                      <a:pt x="1271472" y="189264"/>
                      <a:pt x="1186096" y="130191"/>
                      <a:pt x="1100775" y="71064"/>
                    </a:cubicBezTo>
                    <a:cubicBezTo>
                      <a:pt x="1075798" y="53712"/>
                      <a:pt x="1046124" y="39234"/>
                      <a:pt x="1055739" y="0"/>
                    </a:cubicBezTo>
                    <a:cubicBezTo>
                      <a:pt x="1043582" y="6907"/>
                      <a:pt x="1037559" y="20059"/>
                      <a:pt x="1026893" y="28459"/>
                    </a:cubicBezTo>
                    <a:lnTo>
                      <a:pt x="1026893" y="28459"/>
                    </a:lnTo>
                    <a:cubicBezTo>
                      <a:pt x="1019544" y="12212"/>
                      <a:pt x="1013576" y="11660"/>
                      <a:pt x="1001916" y="25751"/>
                    </a:cubicBezTo>
                    <a:cubicBezTo>
                      <a:pt x="956603" y="80568"/>
                      <a:pt x="910959" y="135054"/>
                      <a:pt x="866144" y="190313"/>
                    </a:cubicBezTo>
                    <a:cubicBezTo>
                      <a:pt x="855755" y="203134"/>
                      <a:pt x="842935" y="209323"/>
                      <a:pt x="827683" y="210815"/>
                    </a:cubicBezTo>
                    <a:cubicBezTo>
                      <a:pt x="778502" y="215678"/>
                      <a:pt x="730095" y="224906"/>
                      <a:pt x="682240" y="237118"/>
                    </a:cubicBezTo>
                    <a:cubicBezTo>
                      <a:pt x="611895" y="255022"/>
                      <a:pt x="544092" y="279005"/>
                      <a:pt x="483693" y="320947"/>
                    </a:cubicBezTo>
                    <a:cubicBezTo>
                      <a:pt x="366819" y="402012"/>
                      <a:pt x="302166" y="520489"/>
                      <a:pt x="249724" y="647365"/>
                    </a:cubicBezTo>
                    <a:cubicBezTo>
                      <a:pt x="231157" y="692346"/>
                      <a:pt x="218779" y="739482"/>
                      <a:pt x="205020" y="786231"/>
                    </a:cubicBezTo>
                    <a:cubicBezTo>
                      <a:pt x="192807" y="827842"/>
                      <a:pt x="183745" y="870171"/>
                      <a:pt x="172859" y="912057"/>
                    </a:cubicBezTo>
                    <a:cubicBezTo>
                      <a:pt x="162801" y="950794"/>
                      <a:pt x="156889" y="990581"/>
                      <a:pt x="149208" y="1029926"/>
                    </a:cubicBezTo>
                    <a:cubicBezTo>
                      <a:pt x="140421" y="1074907"/>
                      <a:pt x="130972" y="1119778"/>
                      <a:pt x="123291" y="1164924"/>
                    </a:cubicBezTo>
                    <a:cubicBezTo>
                      <a:pt x="114726" y="1215321"/>
                      <a:pt x="109034" y="1266160"/>
                      <a:pt x="99861" y="1316446"/>
                    </a:cubicBezTo>
                    <a:cubicBezTo>
                      <a:pt x="89859" y="1371263"/>
                      <a:pt x="83559" y="1426633"/>
                      <a:pt x="74994" y="1481616"/>
                    </a:cubicBezTo>
                    <a:cubicBezTo>
                      <a:pt x="62726" y="1560914"/>
                      <a:pt x="55266" y="1640929"/>
                      <a:pt x="45817" y="1720669"/>
                    </a:cubicBezTo>
                    <a:cubicBezTo>
                      <a:pt x="43772" y="1738020"/>
                      <a:pt x="42004" y="1755372"/>
                      <a:pt x="40015" y="1772723"/>
                    </a:cubicBezTo>
                    <a:cubicBezTo>
                      <a:pt x="35207" y="1815494"/>
                      <a:pt x="29958" y="1858265"/>
                      <a:pt x="25537" y="1901091"/>
                    </a:cubicBezTo>
                    <a:cubicBezTo>
                      <a:pt x="21779" y="1937562"/>
                      <a:pt x="20785" y="1974365"/>
                      <a:pt x="15369" y="2010560"/>
                    </a:cubicBezTo>
                    <a:cubicBezTo>
                      <a:pt x="8351" y="2057254"/>
                      <a:pt x="6749" y="2104446"/>
                      <a:pt x="339" y="2151140"/>
                    </a:cubicBezTo>
                    <a:cubicBezTo>
                      <a:pt x="-711" y="2158766"/>
                      <a:pt x="560" y="2165563"/>
                      <a:pt x="5864" y="2172249"/>
                    </a:cubicBezTo>
                    <a:cubicBezTo>
                      <a:pt x="65489" y="2247568"/>
                      <a:pt x="124838" y="2323163"/>
                      <a:pt x="184187" y="2398758"/>
                    </a:cubicBezTo>
                    <a:cubicBezTo>
                      <a:pt x="247514" y="2479381"/>
                      <a:pt x="310786" y="2560060"/>
                      <a:pt x="373948" y="2640794"/>
                    </a:cubicBezTo>
                    <a:cubicBezTo>
                      <a:pt x="378037" y="2646044"/>
                      <a:pt x="383563" y="2650962"/>
                      <a:pt x="381242" y="2659306"/>
                    </a:cubicBezTo>
                    <a:cubicBezTo>
                      <a:pt x="369030" y="2703237"/>
                      <a:pt x="357038" y="2747279"/>
                      <a:pt x="345047" y="2791321"/>
                    </a:cubicBezTo>
                    <a:cubicBezTo>
                      <a:pt x="329519" y="2848349"/>
                      <a:pt x="313881" y="2905321"/>
                      <a:pt x="298740" y="2962459"/>
                    </a:cubicBezTo>
                    <a:cubicBezTo>
                      <a:pt x="288296" y="3001694"/>
                      <a:pt x="279012" y="3041204"/>
                      <a:pt x="268513" y="3080438"/>
                    </a:cubicBezTo>
                    <a:cubicBezTo>
                      <a:pt x="250885" y="3146529"/>
                      <a:pt x="232097" y="3212287"/>
                      <a:pt x="214966" y="3278488"/>
                    </a:cubicBezTo>
                    <a:cubicBezTo>
                      <a:pt x="199273" y="3338997"/>
                      <a:pt x="183082" y="3399396"/>
                      <a:pt x="166338" y="3459629"/>
                    </a:cubicBezTo>
                    <a:cubicBezTo>
                      <a:pt x="164072" y="3467862"/>
                      <a:pt x="157054" y="3480738"/>
                      <a:pt x="173301" y="3485656"/>
                    </a:cubicBezTo>
                    <a:cubicBezTo>
                      <a:pt x="188165" y="3490187"/>
                      <a:pt x="202699" y="3495768"/>
                      <a:pt x="217729" y="3499526"/>
                    </a:cubicBezTo>
                    <a:cubicBezTo>
                      <a:pt x="287356" y="3516933"/>
                      <a:pt x="355657" y="3538981"/>
                      <a:pt x="424621" y="3558653"/>
                    </a:cubicBezTo>
                    <a:cubicBezTo>
                      <a:pt x="504913" y="3581586"/>
                      <a:pt x="585205" y="3604464"/>
                      <a:pt x="665441" y="3627507"/>
                    </a:cubicBezTo>
                    <a:cubicBezTo>
                      <a:pt x="675167" y="3630325"/>
                      <a:pt x="682959" y="3634801"/>
                      <a:pt x="683953" y="3647234"/>
                    </a:cubicBezTo>
                    <a:cubicBezTo>
                      <a:pt x="688374" y="3699952"/>
                      <a:pt x="697381" y="3752227"/>
                      <a:pt x="699371" y="3805221"/>
                    </a:cubicBezTo>
                    <a:cubicBezTo>
                      <a:pt x="706941" y="3805387"/>
                      <a:pt x="714567" y="3805663"/>
                      <a:pt x="722138" y="3805663"/>
                    </a:cubicBezTo>
                    <a:cubicBezTo>
                      <a:pt x="1205989" y="3805663"/>
                      <a:pt x="1689786" y="3805719"/>
                      <a:pt x="2173638" y="3805663"/>
                    </a:cubicBezTo>
                    <a:cubicBezTo>
                      <a:pt x="2225084" y="3805663"/>
                      <a:pt x="2276476" y="3805498"/>
                      <a:pt x="2327922" y="3805442"/>
                    </a:cubicBezTo>
                    <a:cubicBezTo>
                      <a:pt x="2337316" y="3797153"/>
                      <a:pt x="2331846" y="3786930"/>
                      <a:pt x="2331459" y="3777481"/>
                    </a:cubicBezTo>
                    <a:cubicBezTo>
                      <a:pt x="2330685" y="3759024"/>
                      <a:pt x="2333227" y="3755654"/>
                      <a:pt x="2351628" y="3755322"/>
                    </a:cubicBezTo>
                    <a:cubicBezTo>
                      <a:pt x="2379645" y="3754824"/>
                      <a:pt x="2407662" y="3755433"/>
                      <a:pt x="2435678" y="3755101"/>
                    </a:cubicBezTo>
                    <a:cubicBezTo>
                      <a:pt x="2462645" y="3754769"/>
                      <a:pt x="2466789" y="3750348"/>
                      <a:pt x="2464247" y="3724321"/>
                    </a:cubicBezTo>
                    <a:cubicBezTo>
                      <a:pt x="2459384" y="3674422"/>
                      <a:pt x="2451980" y="3624799"/>
                      <a:pt x="2446012" y="3575010"/>
                    </a:cubicBezTo>
                    <a:cubicBezTo>
                      <a:pt x="2441480" y="3536881"/>
                      <a:pt x="2435844" y="3498918"/>
                      <a:pt x="2430263" y="3460899"/>
                    </a:cubicBezTo>
                    <a:cubicBezTo>
                      <a:pt x="2425013" y="3425257"/>
                      <a:pt x="2421974" y="3389173"/>
                      <a:pt x="2417111" y="3353420"/>
                    </a:cubicBezTo>
                    <a:cubicBezTo>
                      <a:pt x="2409154" y="3295121"/>
                      <a:pt x="2403296" y="3236602"/>
                      <a:pt x="2394897" y="3178358"/>
                    </a:cubicBezTo>
                    <a:cubicBezTo>
                      <a:pt x="2388763" y="3135808"/>
                      <a:pt x="2384121" y="3092927"/>
                      <a:pt x="2378374" y="3050266"/>
                    </a:cubicBezTo>
                    <a:cubicBezTo>
                      <a:pt x="2372848" y="3008712"/>
                      <a:pt x="2369090" y="2966935"/>
                      <a:pt x="2362128" y="2925546"/>
                    </a:cubicBezTo>
                    <a:cubicBezTo>
                      <a:pt x="2360249" y="2896535"/>
                      <a:pt x="2355055" y="2867910"/>
                      <a:pt x="2351518" y="2839065"/>
                    </a:cubicBezTo>
                    <a:cubicBezTo>
                      <a:pt x="2346268" y="2796515"/>
                      <a:pt x="2341129" y="2753965"/>
                      <a:pt x="2334664" y="2711581"/>
                    </a:cubicBezTo>
                    <a:cubicBezTo>
                      <a:pt x="2330575" y="2684670"/>
                      <a:pt x="2322451" y="2658367"/>
                      <a:pt x="2323115" y="2630792"/>
                    </a:cubicBezTo>
                    <a:cubicBezTo>
                      <a:pt x="2319412" y="2594266"/>
                      <a:pt x="2314163" y="2557960"/>
                      <a:pt x="2309963" y="2521489"/>
                    </a:cubicBezTo>
                    <a:cubicBezTo>
                      <a:pt x="2305045" y="2479215"/>
                      <a:pt x="2299574" y="2436997"/>
                      <a:pt x="2293551" y="2394945"/>
                    </a:cubicBezTo>
                    <a:cubicBezTo>
                      <a:pt x="2286864" y="2348306"/>
                      <a:pt x="2280952" y="2301556"/>
                      <a:pt x="2274763" y="2254807"/>
                    </a:cubicBezTo>
                    <a:cubicBezTo>
                      <a:pt x="2265976" y="2188385"/>
                      <a:pt x="2259235" y="2121742"/>
                      <a:pt x="2249067" y="2055486"/>
                    </a:cubicBezTo>
                    <a:cubicBezTo>
                      <a:pt x="2245475" y="2031945"/>
                      <a:pt x="2243596" y="2008073"/>
                      <a:pt x="2240004" y="1984422"/>
                    </a:cubicBezTo>
                    <a:cubicBezTo>
                      <a:pt x="2237739" y="1969502"/>
                      <a:pt x="2243873" y="1960274"/>
                      <a:pt x="2259235" y="1956295"/>
                    </a:cubicBezTo>
                    <a:cubicBezTo>
                      <a:pt x="2274431" y="1952372"/>
                      <a:pt x="2289738" y="1948227"/>
                      <a:pt x="2303829" y="1940823"/>
                    </a:cubicBezTo>
                    <a:cubicBezTo>
                      <a:pt x="2309576" y="1936457"/>
                      <a:pt x="2316097" y="1934689"/>
                      <a:pt x="2323115" y="1933307"/>
                    </a:cubicBezTo>
                    <a:cubicBezTo>
                      <a:pt x="2337372" y="1930489"/>
                      <a:pt x="2351628" y="1927726"/>
                      <a:pt x="2365664" y="1923360"/>
                    </a:cubicBezTo>
                    <a:cubicBezTo>
                      <a:pt x="2443028" y="1899323"/>
                      <a:pt x="2519507" y="1872688"/>
                      <a:pt x="2597036" y="1849313"/>
                    </a:cubicBezTo>
                    <a:cubicBezTo>
                      <a:pt x="2629694" y="1839090"/>
                      <a:pt x="2662076" y="1828093"/>
                      <a:pt x="2694734" y="1817815"/>
                    </a:cubicBezTo>
                    <a:cubicBezTo>
                      <a:pt x="2712915" y="1812344"/>
                      <a:pt x="2715015" y="1809084"/>
                      <a:pt x="2713136" y="17905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4A03C75-4BF4-4A9E-B9FA-E7CABD2AFF5C}"/>
                  </a:ext>
                </a:extLst>
              </p:cNvPr>
              <p:cNvSpPr/>
              <p:nvPr/>
            </p:nvSpPr>
            <p:spPr>
              <a:xfrm>
                <a:off x="4896539" y="3053386"/>
                <a:ext cx="1150722" cy="2845579"/>
              </a:xfrm>
              <a:custGeom>
                <a:avLst/>
                <a:gdLst>
                  <a:gd name="connsiteX0" fmla="*/ 1150686 w 1150722"/>
                  <a:gd name="connsiteY0" fmla="*/ 2531491 h 2845579"/>
                  <a:gd name="connsiteX1" fmla="*/ 1142895 w 1150722"/>
                  <a:gd name="connsiteY1" fmla="*/ 2440920 h 2845579"/>
                  <a:gd name="connsiteX2" fmla="*/ 1132119 w 1150722"/>
                  <a:gd name="connsiteY2" fmla="*/ 2306695 h 2845579"/>
                  <a:gd name="connsiteX3" fmla="*/ 1115154 w 1150722"/>
                  <a:gd name="connsiteY3" fmla="*/ 2132960 h 2845579"/>
                  <a:gd name="connsiteX4" fmla="*/ 1105484 w 1150722"/>
                  <a:gd name="connsiteY4" fmla="*/ 2048302 h 2845579"/>
                  <a:gd name="connsiteX5" fmla="*/ 1086419 w 1150722"/>
                  <a:gd name="connsiteY5" fmla="*/ 1914077 h 2845579"/>
                  <a:gd name="connsiteX6" fmla="*/ 1056745 w 1150722"/>
                  <a:gd name="connsiteY6" fmla="*/ 1737910 h 2845579"/>
                  <a:gd name="connsiteX7" fmla="*/ 1023092 w 1150722"/>
                  <a:gd name="connsiteY7" fmla="*/ 1560748 h 2845579"/>
                  <a:gd name="connsiteX8" fmla="*/ 1016185 w 1150722"/>
                  <a:gd name="connsiteY8" fmla="*/ 1549530 h 2845579"/>
                  <a:gd name="connsiteX9" fmla="*/ 1013201 w 1150722"/>
                  <a:gd name="connsiteY9" fmla="*/ 1528974 h 2845579"/>
                  <a:gd name="connsiteX10" fmla="*/ 982753 w 1150722"/>
                  <a:gd name="connsiteY10" fmla="*/ 1409448 h 2845579"/>
                  <a:gd name="connsiteX11" fmla="*/ 861458 w 1150722"/>
                  <a:gd name="connsiteY11" fmla="*/ 1032302 h 2845579"/>
                  <a:gd name="connsiteX12" fmla="*/ 819571 w 1150722"/>
                  <a:gd name="connsiteY12" fmla="*/ 925430 h 2845579"/>
                  <a:gd name="connsiteX13" fmla="*/ 813327 w 1150722"/>
                  <a:gd name="connsiteY13" fmla="*/ 913384 h 2845579"/>
                  <a:gd name="connsiteX14" fmla="*/ 722978 w 1150722"/>
                  <a:gd name="connsiteY14" fmla="*/ 713289 h 2845579"/>
                  <a:gd name="connsiteX15" fmla="*/ 684573 w 1150722"/>
                  <a:gd name="connsiteY15" fmla="*/ 639628 h 2845579"/>
                  <a:gd name="connsiteX16" fmla="*/ 667276 w 1150722"/>
                  <a:gd name="connsiteY16" fmla="*/ 615203 h 2845579"/>
                  <a:gd name="connsiteX17" fmla="*/ 645504 w 1150722"/>
                  <a:gd name="connsiteY17" fmla="*/ 581882 h 2845579"/>
                  <a:gd name="connsiteX18" fmla="*/ 625998 w 1150722"/>
                  <a:gd name="connsiteY18" fmla="*/ 545632 h 2845579"/>
                  <a:gd name="connsiteX19" fmla="*/ 608978 w 1150722"/>
                  <a:gd name="connsiteY19" fmla="*/ 491201 h 2845579"/>
                  <a:gd name="connsiteX20" fmla="*/ 589692 w 1150722"/>
                  <a:gd name="connsiteY20" fmla="*/ 450972 h 2845579"/>
                  <a:gd name="connsiteX21" fmla="*/ 589692 w 1150722"/>
                  <a:gd name="connsiteY21" fmla="*/ 450972 h 2845579"/>
                  <a:gd name="connsiteX22" fmla="*/ 584111 w 1150722"/>
                  <a:gd name="connsiteY22" fmla="*/ 414280 h 2845579"/>
                  <a:gd name="connsiteX23" fmla="*/ 573225 w 1150722"/>
                  <a:gd name="connsiteY23" fmla="*/ 360292 h 2845579"/>
                  <a:gd name="connsiteX24" fmla="*/ 559355 w 1150722"/>
                  <a:gd name="connsiteY24" fmla="*/ 309453 h 2845579"/>
                  <a:gd name="connsiteX25" fmla="*/ 470829 w 1150722"/>
                  <a:gd name="connsiteY25" fmla="*/ 331004 h 2845579"/>
                  <a:gd name="connsiteX26" fmla="*/ 458396 w 1150722"/>
                  <a:gd name="connsiteY26" fmla="*/ 325589 h 2845579"/>
                  <a:gd name="connsiteX27" fmla="*/ 349092 w 1150722"/>
                  <a:gd name="connsiteY27" fmla="*/ 248502 h 2845579"/>
                  <a:gd name="connsiteX28" fmla="*/ 93131 w 1150722"/>
                  <a:gd name="connsiteY28" fmla="*/ 71064 h 2845579"/>
                  <a:gd name="connsiteX29" fmla="*/ 48094 w 1150722"/>
                  <a:gd name="connsiteY29" fmla="*/ 0 h 2845579"/>
                  <a:gd name="connsiteX30" fmla="*/ 19249 w 1150722"/>
                  <a:gd name="connsiteY30" fmla="*/ 28459 h 2845579"/>
                  <a:gd name="connsiteX31" fmla="*/ 13944 w 1150722"/>
                  <a:gd name="connsiteY31" fmla="*/ 80955 h 2845579"/>
                  <a:gd name="connsiteX32" fmla="*/ 16431 w 1150722"/>
                  <a:gd name="connsiteY32" fmla="*/ 85486 h 2845579"/>
                  <a:gd name="connsiteX33" fmla="*/ 155740 w 1150722"/>
                  <a:gd name="connsiteY33" fmla="*/ 311111 h 2845579"/>
                  <a:gd name="connsiteX34" fmla="*/ 381530 w 1150722"/>
                  <a:gd name="connsiteY34" fmla="*/ 705498 h 2845579"/>
                  <a:gd name="connsiteX35" fmla="*/ 552282 w 1150722"/>
                  <a:gd name="connsiteY35" fmla="*/ 1087506 h 2845579"/>
                  <a:gd name="connsiteX36" fmla="*/ 615111 w 1150722"/>
                  <a:gd name="connsiteY36" fmla="*/ 1303570 h 2845579"/>
                  <a:gd name="connsiteX37" fmla="*/ 635613 w 1150722"/>
                  <a:gd name="connsiteY37" fmla="*/ 1418068 h 2845579"/>
                  <a:gd name="connsiteX38" fmla="*/ 655119 w 1150722"/>
                  <a:gd name="connsiteY38" fmla="*/ 1698068 h 2845579"/>
                  <a:gd name="connsiteX39" fmla="*/ 647549 w 1150722"/>
                  <a:gd name="connsiteY39" fmla="*/ 1860420 h 2845579"/>
                  <a:gd name="connsiteX40" fmla="*/ 622240 w 1150722"/>
                  <a:gd name="connsiteY40" fmla="*/ 2038024 h 2845579"/>
                  <a:gd name="connsiteX41" fmla="*/ 587316 w 1150722"/>
                  <a:gd name="connsiteY41" fmla="*/ 2206013 h 2845579"/>
                  <a:gd name="connsiteX42" fmla="*/ 522883 w 1150722"/>
                  <a:gd name="connsiteY42" fmla="*/ 2424951 h 2845579"/>
                  <a:gd name="connsiteX43" fmla="*/ 435905 w 1150722"/>
                  <a:gd name="connsiteY43" fmla="*/ 2675110 h 2845579"/>
                  <a:gd name="connsiteX44" fmla="*/ 401147 w 1150722"/>
                  <a:gd name="connsiteY44" fmla="*/ 2765459 h 2845579"/>
                  <a:gd name="connsiteX45" fmla="*/ 404905 w 1150722"/>
                  <a:gd name="connsiteY45" fmla="*/ 2784745 h 2845579"/>
                  <a:gd name="connsiteX46" fmla="*/ 442371 w 1150722"/>
                  <a:gd name="connsiteY46" fmla="*/ 2791929 h 2845579"/>
                  <a:gd name="connsiteX47" fmla="*/ 552503 w 1150722"/>
                  <a:gd name="connsiteY47" fmla="*/ 2809888 h 2845579"/>
                  <a:gd name="connsiteX48" fmla="*/ 672471 w 1150722"/>
                  <a:gd name="connsiteY48" fmla="*/ 2829063 h 2845579"/>
                  <a:gd name="connsiteX49" fmla="*/ 809901 w 1150722"/>
                  <a:gd name="connsiteY49" fmla="*/ 2843099 h 2845579"/>
                  <a:gd name="connsiteX50" fmla="*/ 959710 w 1150722"/>
                  <a:gd name="connsiteY50" fmla="*/ 2835805 h 2845579"/>
                  <a:gd name="connsiteX51" fmla="*/ 1129522 w 1150722"/>
                  <a:gd name="connsiteY51" fmla="*/ 2719428 h 2845579"/>
                  <a:gd name="connsiteX52" fmla="*/ 1138750 w 1150722"/>
                  <a:gd name="connsiteY52" fmla="*/ 2693898 h 2845579"/>
                  <a:gd name="connsiteX53" fmla="*/ 1133998 w 1150722"/>
                  <a:gd name="connsiteY53" fmla="*/ 2602941 h 2845579"/>
                  <a:gd name="connsiteX54" fmla="*/ 1141016 w 1150722"/>
                  <a:gd name="connsiteY54" fmla="*/ 2576638 h 2845579"/>
                  <a:gd name="connsiteX55" fmla="*/ 1150686 w 1150722"/>
                  <a:gd name="connsiteY55" fmla="*/ 2531491 h 284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150722" h="2845579">
                    <a:moveTo>
                      <a:pt x="1150686" y="2531491"/>
                    </a:moveTo>
                    <a:cubicBezTo>
                      <a:pt x="1151294" y="2500932"/>
                      <a:pt x="1144110" y="2471313"/>
                      <a:pt x="1142895" y="2440920"/>
                    </a:cubicBezTo>
                    <a:cubicBezTo>
                      <a:pt x="1141126" y="2396105"/>
                      <a:pt x="1136816" y="2351345"/>
                      <a:pt x="1132119" y="2306695"/>
                    </a:cubicBezTo>
                    <a:cubicBezTo>
                      <a:pt x="1126040" y="2248839"/>
                      <a:pt x="1122338" y="2190761"/>
                      <a:pt x="1115154" y="2132960"/>
                    </a:cubicBezTo>
                    <a:cubicBezTo>
                      <a:pt x="1111673" y="2104943"/>
                      <a:pt x="1107860" y="2076650"/>
                      <a:pt x="1105484" y="2048302"/>
                    </a:cubicBezTo>
                    <a:cubicBezTo>
                      <a:pt x="1101671" y="2003321"/>
                      <a:pt x="1093493" y="1958727"/>
                      <a:pt x="1086419" y="1914077"/>
                    </a:cubicBezTo>
                    <a:cubicBezTo>
                      <a:pt x="1077081" y="1855226"/>
                      <a:pt x="1068902" y="1796153"/>
                      <a:pt x="1056745" y="1737910"/>
                    </a:cubicBezTo>
                    <a:cubicBezTo>
                      <a:pt x="1044478" y="1679003"/>
                      <a:pt x="1032210" y="1620207"/>
                      <a:pt x="1023092" y="1560748"/>
                    </a:cubicBezTo>
                    <a:cubicBezTo>
                      <a:pt x="1022318" y="1555664"/>
                      <a:pt x="1020605" y="1551962"/>
                      <a:pt x="1016185" y="1549530"/>
                    </a:cubicBezTo>
                    <a:cubicBezTo>
                      <a:pt x="1012538" y="1543065"/>
                      <a:pt x="1015079" y="1535771"/>
                      <a:pt x="1013201" y="1528974"/>
                    </a:cubicBezTo>
                    <a:cubicBezTo>
                      <a:pt x="1002149" y="1489353"/>
                      <a:pt x="993694" y="1449069"/>
                      <a:pt x="982753" y="1409448"/>
                    </a:cubicBezTo>
                    <a:cubicBezTo>
                      <a:pt x="947663" y="1282019"/>
                      <a:pt x="907545" y="1156194"/>
                      <a:pt x="861458" y="1032302"/>
                    </a:cubicBezTo>
                    <a:cubicBezTo>
                      <a:pt x="849246" y="995996"/>
                      <a:pt x="832226" y="961570"/>
                      <a:pt x="819571" y="925430"/>
                    </a:cubicBezTo>
                    <a:cubicBezTo>
                      <a:pt x="817472" y="921396"/>
                      <a:pt x="815040" y="917528"/>
                      <a:pt x="813327" y="913384"/>
                    </a:cubicBezTo>
                    <a:cubicBezTo>
                      <a:pt x="785421" y="845691"/>
                      <a:pt x="756355" y="778551"/>
                      <a:pt x="722978" y="713289"/>
                    </a:cubicBezTo>
                    <a:cubicBezTo>
                      <a:pt x="710379" y="688643"/>
                      <a:pt x="693746" y="666098"/>
                      <a:pt x="684573" y="639628"/>
                    </a:cubicBezTo>
                    <a:cubicBezTo>
                      <a:pt x="674018" y="634876"/>
                      <a:pt x="674515" y="622277"/>
                      <a:pt x="667276" y="615203"/>
                    </a:cubicBezTo>
                    <a:cubicBezTo>
                      <a:pt x="660701" y="603654"/>
                      <a:pt x="654014" y="592105"/>
                      <a:pt x="645504" y="581882"/>
                    </a:cubicBezTo>
                    <a:cubicBezTo>
                      <a:pt x="636442" y="571051"/>
                      <a:pt x="629092" y="559502"/>
                      <a:pt x="625998" y="545632"/>
                    </a:cubicBezTo>
                    <a:cubicBezTo>
                      <a:pt x="621853" y="527009"/>
                      <a:pt x="615111" y="509216"/>
                      <a:pt x="608978" y="491201"/>
                    </a:cubicBezTo>
                    <a:cubicBezTo>
                      <a:pt x="605496" y="476392"/>
                      <a:pt x="596489" y="464179"/>
                      <a:pt x="589692" y="450972"/>
                    </a:cubicBezTo>
                    <a:cubicBezTo>
                      <a:pt x="589692" y="450972"/>
                      <a:pt x="589692" y="450972"/>
                      <a:pt x="589692" y="450972"/>
                    </a:cubicBezTo>
                    <a:cubicBezTo>
                      <a:pt x="587813" y="438760"/>
                      <a:pt x="585990" y="426548"/>
                      <a:pt x="584111" y="414280"/>
                    </a:cubicBezTo>
                    <a:cubicBezTo>
                      <a:pt x="576154" y="397150"/>
                      <a:pt x="579414" y="377643"/>
                      <a:pt x="573225" y="360292"/>
                    </a:cubicBezTo>
                    <a:cubicBezTo>
                      <a:pt x="567257" y="343659"/>
                      <a:pt x="571954" y="324207"/>
                      <a:pt x="559355" y="309453"/>
                    </a:cubicBezTo>
                    <a:cubicBezTo>
                      <a:pt x="531835" y="324870"/>
                      <a:pt x="500890" y="326252"/>
                      <a:pt x="470829" y="331004"/>
                    </a:cubicBezTo>
                    <a:cubicBezTo>
                      <a:pt x="465911" y="331778"/>
                      <a:pt x="462319" y="328352"/>
                      <a:pt x="458396" y="325589"/>
                    </a:cubicBezTo>
                    <a:cubicBezTo>
                      <a:pt x="422035" y="299783"/>
                      <a:pt x="385674" y="273976"/>
                      <a:pt x="349092" y="248502"/>
                    </a:cubicBezTo>
                    <a:cubicBezTo>
                      <a:pt x="263827" y="189264"/>
                      <a:pt x="178451" y="130191"/>
                      <a:pt x="93131" y="71064"/>
                    </a:cubicBezTo>
                    <a:cubicBezTo>
                      <a:pt x="68153" y="53712"/>
                      <a:pt x="38479" y="39234"/>
                      <a:pt x="48094" y="0"/>
                    </a:cubicBezTo>
                    <a:cubicBezTo>
                      <a:pt x="35937" y="6907"/>
                      <a:pt x="29914" y="20059"/>
                      <a:pt x="19249" y="28459"/>
                    </a:cubicBezTo>
                    <a:cubicBezTo>
                      <a:pt x="-5452" y="52110"/>
                      <a:pt x="-5452" y="52110"/>
                      <a:pt x="13944" y="80955"/>
                    </a:cubicBezTo>
                    <a:cubicBezTo>
                      <a:pt x="14883" y="82392"/>
                      <a:pt x="15546" y="84050"/>
                      <a:pt x="16431" y="85486"/>
                    </a:cubicBezTo>
                    <a:cubicBezTo>
                      <a:pt x="62904" y="160695"/>
                      <a:pt x="109764" y="235626"/>
                      <a:pt x="155740" y="311111"/>
                    </a:cubicBezTo>
                    <a:cubicBezTo>
                      <a:pt x="234484" y="440584"/>
                      <a:pt x="311019" y="571383"/>
                      <a:pt x="381530" y="705498"/>
                    </a:cubicBezTo>
                    <a:cubicBezTo>
                      <a:pt x="446570" y="829168"/>
                      <a:pt x="505753" y="955381"/>
                      <a:pt x="552282" y="1087506"/>
                    </a:cubicBezTo>
                    <a:cubicBezTo>
                      <a:pt x="577259" y="1158459"/>
                      <a:pt x="598036" y="1230462"/>
                      <a:pt x="615111" y="1303570"/>
                    </a:cubicBezTo>
                    <a:cubicBezTo>
                      <a:pt x="623898" y="1341257"/>
                      <a:pt x="629424" y="1379718"/>
                      <a:pt x="635613" y="1418068"/>
                    </a:cubicBezTo>
                    <a:cubicBezTo>
                      <a:pt x="650533" y="1510959"/>
                      <a:pt x="655285" y="1604348"/>
                      <a:pt x="655119" y="1698068"/>
                    </a:cubicBezTo>
                    <a:cubicBezTo>
                      <a:pt x="655009" y="1752277"/>
                      <a:pt x="653738" y="1806597"/>
                      <a:pt x="647549" y="1860420"/>
                    </a:cubicBezTo>
                    <a:cubicBezTo>
                      <a:pt x="640752" y="1919769"/>
                      <a:pt x="633181" y="1979062"/>
                      <a:pt x="622240" y="2038024"/>
                    </a:cubicBezTo>
                    <a:cubicBezTo>
                      <a:pt x="611796" y="2094333"/>
                      <a:pt x="601683" y="2150698"/>
                      <a:pt x="587316" y="2206013"/>
                    </a:cubicBezTo>
                    <a:cubicBezTo>
                      <a:pt x="568196" y="2279618"/>
                      <a:pt x="546369" y="2352505"/>
                      <a:pt x="522883" y="2424951"/>
                    </a:cubicBezTo>
                    <a:cubicBezTo>
                      <a:pt x="495641" y="2509000"/>
                      <a:pt x="465856" y="2592055"/>
                      <a:pt x="435905" y="2675110"/>
                    </a:cubicBezTo>
                    <a:cubicBezTo>
                      <a:pt x="424964" y="2705448"/>
                      <a:pt x="412420" y="2735232"/>
                      <a:pt x="401147" y="2765459"/>
                    </a:cubicBezTo>
                    <a:cubicBezTo>
                      <a:pt x="398605" y="2772201"/>
                      <a:pt x="392029" y="2783750"/>
                      <a:pt x="404905" y="2784745"/>
                    </a:cubicBezTo>
                    <a:cubicBezTo>
                      <a:pt x="417890" y="2785684"/>
                      <a:pt x="429716" y="2790160"/>
                      <a:pt x="442371" y="2791929"/>
                    </a:cubicBezTo>
                    <a:cubicBezTo>
                      <a:pt x="479173" y="2797068"/>
                      <a:pt x="515810" y="2803865"/>
                      <a:pt x="552503" y="2809888"/>
                    </a:cubicBezTo>
                    <a:cubicBezTo>
                      <a:pt x="592455" y="2816464"/>
                      <a:pt x="632297" y="2823924"/>
                      <a:pt x="672471" y="2829063"/>
                    </a:cubicBezTo>
                    <a:cubicBezTo>
                      <a:pt x="718115" y="2834865"/>
                      <a:pt x="764091" y="2838623"/>
                      <a:pt x="809901" y="2843099"/>
                    </a:cubicBezTo>
                    <a:cubicBezTo>
                      <a:pt x="860187" y="2848017"/>
                      <a:pt x="910252" y="2845641"/>
                      <a:pt x="959710" y="2835805"/>
                    </a:cubicBezTo>
                    <a:cubicBezTo>
                      <a:pt x="1032707" y="2821271"/>
                      <a:pt x="1086585" y="2778169"/>
                      <a:pt x="1129522" y="2719428"/>
                    </a:cubicBezTo>
                    <a:cubicBezTo>
                      <a:pt x="1135048" y="2711858"/>
                      <a:pt x="1139524" y="2704453"/>
                      <a:pt x="1138750" y="2693898"/>
                    </a:cubicBezTo>
                    <a:cubicBezTo>
                      <a:pt x="1136485" y="2663616"/>
                      <a:pt x="1135490" y="2633279"/>
                      <a:pt x="1133998" y="2602941"/>
                    </a:cubicBezTo>
                    <a:cubicBezTo>
                      <a:pt x="1135379" y="2593934"/>
                      <a:pt x="1135545" y="2585203"/>
                      <a:pt x="1141016" y="2576638"/>
                    </a:cubicBezTo>
                    <a:cubicBezTo>
                      <a:pt x="1149471" y="2563265"/>
                      <a:pt x="1150355" y="2547571"/>
                      <a:pt x="1150686" y="25314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2667977-9B9D-46E5-9AD6-2FD3EE736768}"/>
                  </a:ext>
                </a:extLst>
              </p:cNvPr>
              <p:cNvSpPr/>
              <p:nvPr/>
            </p:nvSpPr>
            <p:spPr>
              <a:xfrm>
                <a:off x="4874000" y="2133319"/>
                <a:ext cx="900533" cy="1255350"/>
              </a:xfrm>
              <a:custGeom>
                <a:avLst/>
                <a:gdLst>
                  <a:gd name="connsiteX0" fmla="*/ 895767 w 900533"/>
                  <a:gd name="connsiteY0" fmla="*/ 304477 h 1255350"/>
                  <a:gd name="connsiteX1" fmla="*/ 890628 w 900533"/>
                  <a:gd name="connsiteY1" fmla="*/ 382779 h 1255350"/>
                  <a:gd name="connsiteX2" fmla="*/ 879576 w 900533"/>
                  <a:gd name="connsiteY2" fmla="*/ 446770 h 1255350"/>
                  <a:gd name="connsiteX3" fmla="*/ 877974 w 900533"/>
                  <a:gd name="connsiteY3" fmla="*/ 460529 h 1255350"/>
                  <a:gd name="connsiteX4" fmla="*/ 876869 w 900533"/>
                  <a:gd name="connsiteY4" fmla="*/ 542811 h 1255350"/>
                  <a:gd name="connsiteX5" fmla="*/ 868580 w 900533"/>
                  <a:gd name="connsiteY5" fmla="*/ 676981 h 1255350"/>
                  <a:gd name="connsiteX6" fmla="*/ 820228 w 900533"/>
                  <a:gd name="connsiteY6" fmla="*/ 838615 h 1255350"/>
                  <a:gd name="connsiteX7" fmla="*/ 753585 w 900533"/>
                  <a:gd name="connsiteY7" fmla="*/ 940679 h 1255350"/>
                  <a:gd name="connsiteX8" fmla="*/ 695728 w 900533"/>
                  <a:gd name="connsiteY8" fmla="*/ 1044456 h 1255350"/>
                  <a:gd name="connsiteX9" fmla="*/ 624443 w 900533"/>
                  <a:gd name="connsiteY9" fmla="*/ 1090598 h 1255350"/>
                  <a:gd name="connsiteX10" fmla="*/ 592614 w 900533"/>
                  <a:gd name="connsiteY10" fmla="*/ 1118614 h 1255350"/>
                  <a:gd name="connsiteX11" fmla="*/ 581894 w 900533"/>
                  <a:gd name="connsiteY11" fmla="*/ 1229520 h 1255350"/>
                  <a:gd name="connsiteX12" fmla="*/ 571339 w 900533"/>
                  <a:gd name="connsiteY12" fmla="*/ 1240406 h 1255350"/>
                  <a:gd name="connsiteX13" fmla="*/ 497789 w 900533"/>
                  <a:gd name="connsiteY13" fmla="*/ 1255216 h 1255350"/>
                  <a:gd name="connsiteX14" fmla="*/ 475188 w 900533"/>
                  <a:gd name="connsiteY14" fmla="*/ 1247258 h 1255350"/>
                  <a:gd name="connsiteX15" fmla="*/ 208450 w 900533"/>
                  <a:gd name="connsiteY15" fmla="*/ 1061200 h 1255350"/>
                  <a:gd name="connsiteX16" fmla="*/ 84006 w 900533"/>
                  <a:gd name="connsiteY16" fmla="*/ 973724 h 1255350"/>
                  <a:gd name="connsiteX17" fmla="*/ 70633 w 900533"/>
                  <a:gd name="connsiteY17" fmla="*/ 920067 h 1255350"/>
                  <a:gd name="connsiteX18" fmla="*/ 71738 w 900533"/>
                  <a:gd name="connsiteY18" fmla="*/ 723841 h 1255350"/>
                  <a:gd name="connsiteX19" fmla="*/ 75717 w 900533"/>
                  <a:gd name="connsiteY19" fmla="*/ 675157 h 1255350"/>
                  <a:gd name="connsiteX20" fmla="*/ 59637 w 900533"/>
                  <a:gd name="connsiteY20" fmla="*/ 607685 h 1255350"/>
                  <a:gd name="connsiteX21" fmla="*/ 13053 w 900533"/>
                  <a:gd name="connsiteY21" fmla="*/ 500206 h 1255350"/>
                  <a:gd name="connsiteX22" fmla="*/ 398 w 900533"/>
                  <a:gd name="connsiteY22" fmla="*/ 359405 h 1255350"/>
                  <a:gd name="connsiteX23" fmla="*/ 35599 w 900533"/>
                  <a:gd name="connsiteY23" fmla="*/ 296740 h 1255350"/>
                  <a:gd name="connsiteX24" fmla="*/ 112962 w 900533"/>
                  <a:gd name="connsiteY24" fmla="*/ 313153 h 1255350"/>
                  <a:gd name="connsiteX25" fmla="*/ 162585 w 900533"/>
                  <a:gd name="connsiteY25" fmla="*/ 422014 h 1255350"/>
                  <a:gd name="connsiteX26" fmla="*/ 171150 w 900533"/>
                  <a:gd name="connsiteY26" fmla="*/ 484346 h 1255350"/>
                  <a:gd name="connsiteX27" fmla="*/ 179384 w 900533"/>
                  <a:gd name="connsiteY27" fmla="*/ 495840 h 1255350"/>
                  <a:gd name="connsiteX28" fmla="*/ 187120 w 900533"/>
                  <a:gd name="connsiteY28" fmla="*/ 484070 h 1255350"/>
                  <a:gd name="connsiteX29" fmla="*/ 213479 w 900533"/>
                  <a:gd name="connsiteY29" fmla="*/ 328957 h 1255350"/>
                  <a:gd name="connsiteX30" fmla="*/ 282553 w 900533"/>
                  <a:gd name="connsiteY30" fmla="*/ 102061 h 1255350"/>
                  <a:gd name="connsiteX31" fmla="*/ 445900 w 900533"/>
                  <a:gd name="connsiteY31" fmla="*/ 329 h 1255350"/>
                  <a:gd name="connsiteX32" fmla="*/ 641684 w 900533"/>
                  <a:gd name="connsiteY32" fmla="*/ 24588 h 1255350"/>
                  <a:gd name="connsiteX33" fmla="*/ 740323 w 900533"/>
                  <a:gd name="connsiteY33" fmla="*/ 39342 h 1255350"/>
                  <a:gd name="connsiteX34" fmla="*/ 803374 w 900533"/>
                  <a:gd name="connsiteY34" fmla="*/ 53599 h 1255350"/>
                  <a:gd name="connsiteX35" fmla="*/ 867254 w 900533"/>
                  <a:gd name="connsiteY35" fmla="*/ 115158 h 1255350"/>
                  <a:gd name="connsiteX36" fmla="*/ 895601 w 900533"/>
                  <a:gd name="connsiteY36" fmla="*/ 219377 h 1255350"/>
                  <a:gd name="connsiteX37" fmla="*/ 895767 w 900533"/>
                  <a:gd name="connsiteY37" fmla="*/ 304477 h 125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00533" h="1255350">
                    <a:moveTo>
                      <a:pt x="895767" y="304477"/>
                    </a:moveTo>
                    <a:cubicBezTo>
                      <a:pt x="889081" y="330283"/>
                      <a:pt x="894165" y="356863"/>
                      <a:pt x="890628" y="382779"/>
                    </a:cubicBezTo>
                    <a:cubicBezTo>
                      <a:pt x="887699" y="404165"/>
                      <a:pt x="886484" y="425992"/>
                      <a:pt x="879576" y="446770"/>
                    </a:cubicBezTo>
                    <a:cubicBezTo>
                      <a:pt x="878140" y="451080"/>
                      <a:pt x="878084" y="455943"/>
                      <a:pt x="877974" y="460529"/>
                    </a:cubicBezTo>
                    <a:cubicBezTo>
                      <a:pt x="877421" y="487938"/>
                      <a:pt x="875598" y="515457"/>
                      <a:pt x="876869" y="542811"/>
                    </a:cubicBezTo>
                    <a:cubicBezTo>
                      <a:pt x="878913" y="587903"/>
                      <a:pt x="872669" y="632552"/>
                      <a:pt x="868580" y="676981"/>
                    </a:cubicBezTo>
                    <a:cubicBezTo>
                      <a:pt x="863441" y="733401"/>
                      <a:pt x="851615" y="789434"/>
                      <a:pt x="820228" y="838615"/>
                    </a:cubicBezTo>
                    <a:cubicBezTo>
                      <a:pt x="798400" y="872876"/>
                      <a:pt x="772704" y="904539"/>
                      <a:pt x="753585" y="940679"/>
                    </a:cubicBezTo>
                    <a:cubicBezTo>
                      <a:pt x="735018" y="975658"/>
                      <a:pt x="715622" y="1010251"/>
                      <a:pt x="695728" y="1044456"/>
                    </a:cubicBezTo>
                    <a:cubicBezTo>
                      <a:pt x="679979" y="1071533"/>
                      <a:pt x="659202" y="1091261"/>
                      <a:pt x="624443" y="1090598"/>
                    </a:cubicBezTo>
                    <a:cubicBezTo>
                      <a:pt x="598250" y="1090100"/>
                      <a:pt x="595156" y="1092753"/>
                      <a:pt x="592614" y="1118614"/>
                    </a:cubicBezTo>
                    <a:cubicBezTo>
                      <a:pt x="588967" y="1155583"/>
                      <a:pt x="580015" y="1192054"/>
                      <a:pt x="581894" y="1229520"/>
                    </a:cubicBezTo>
                    <a:cubicBezTo>
                      <a:pt x="579959" y="1234659"/>
                      <a:pt x="576755" y="1238748"/>
                      <a:pt x="571339" y="1240406"/>
                    </a:cubicBezTo>
                    <a:cubicBezTo>
                      <a:pt x="547301" y="1247645"/>
                      <a:pt x="522711" y="1252453"/>
                      <a:pt x="497789" y="1255216"/>
                    </a:cubicBezTo>
                    <a:cubicBezTo>
                      <a:pt x="489279" y="1256155"/>
                      <a:pt x="482040" y="1252066"/>
                      <a:pt x="475188" y="1247258"/>
                    </a:cubicBezTo>
                    <a:cubicBezTo>
                      <a:pt x="386275" y="1185202"/>
                      <a:pt x="297197" y="1123422"/>
                      <a:pt x="208450" y="1061200"/>
                    </a:cubicBezTo>
                    <a:cubicBezTo>
                      <a:pt x="166950" y="1032078"/>
                      <a:pt x="125119" y="1003454"/>
                      <a:pt x="84006" y="973724"/>
                    </a:cubicBezTo>
                    <a:cubicBezTo>
                      <a:pt x="64444" y="959578"/>
                      <a:pt x="61018" y="943276"/>
                      <a:pt x="70633" y="920067"/>
                    </a:cubicBezTo>
                    <a:cubicBezTo>
                      <a:pt x="70965" y="854640"/>
                      <a:pt x="70965" y="789268"/>
                      <a:pt x="71738" y="723841"/>
                    </a:cubicBezTo>
                    <a:cubicBezTo>
                      <a:pt x="71904" y="707595"/>
                      <a:pt x="74888" y="691403"/>
                      <a:pt x="75717" y="675157"/>
                    </a:cubicBezTo>
                    <a:cubicBezTo>
                      <a:pt x="76933" y="651340"/>
                      <a:pt x="80469" y="629237"/>
                      <a:pt x="59637" y="607685"/>
                    </a:cubicBezTo>
                    <a:cubicBezTo>
                      <a:pt x="31675" y="578840"/>
                      <a:pt x="22447" y="539330"/>
                      <a:pt x="13053" y="500206"/>
                    </a:cubicBezTo>
                    <a:cubicBezTo>
                      <a:pt x="1835" y="453512"/>
                      <a:pt x="-1204" y="406873"/>
                      <a:pt x="398" y="359405"/>
                    </a:cubicBezTo>
                    <a:cubicBezTo>
                      <a:pt x="1283" y="332383"/>
                      <a:pt x="11671" y="310776"/>
                      <a:pt x="35599" y="296740"/>
                    </a:cubicBezTo>
                    <a:cubicBezTo>
                      <a:pt x="65107" y="284528"/>
                      <a:pt x="90416" y="294143"/>
                      <a:pt x="112962" y="313153"/>
                    </a:cubicBezTo>
                    <a:cubicBezTo>
                      <a:pt x="146504" y="341390"/>
                      <a:pt x="157943" y="380790"/>
                      <a:pt x="162585" y="422014"/>
                    </a:cubicBezTo>
                    <a:cubicBezTo>
                      <a:pt x="164906" y="442902"/>
                      <a:pt x="171813" y="463071"/>
                      <a:pt x="171150" y="484346"/>
                    </a:cubicBezTo>
                    <a:cubicBezTo>
                      <a:pt x="170984" y="489596"/>
                      <a:pt x="172753" y="495840"/>
                      <a:pt x="179384" y="495840"/>
                    </a:cubicBezTo>
                    <a:cubicBezTo>
                      <a:pt x="186567" y="495896"/>
                      <a:pt x="186402" y="488878"/>
                      <a:pt x="187120" y="484070"/>
                    </a:cubicBezTo>
                    <a:cubicBezTo>
                      <a:pt x="194580" y="432126"/>
                      <a:pt x="203366" y="380403"/>
                      <a:pt x="213479" y="328957"/>
                    </a:cubicBezTo>
                    <a:cubicBezTo>
                      <a:pt x="228786" y="251041"/>
                      <a:pt x="245087" y="173457"/>
                      <a:pt x="282553" y="102061"/>
                    </a:cubicBezTo>
                    <a:cubicBezTo>
                      <a:pt x="317311" y="35861"/>
                      <a:pt x="371576" y="3644"/>
                      <a:pt x="445900" y="329"/>
                    </a:cubicBezTo>
                    <a:cubicBezTo>
                      <a:pt x="512819" y="-2655"/>
                      <a:pt x="576589" y="15415"/>
                      <a:pt x="641684" y="24588"/>
                    </a:cubicBezTo>
                    <a:cubicBezTo>
                      <a:pt x="674619" y="29229"/>
                      <a:pt x="707333" y="35087"/>
                      <a:pt x="740323" y="39342"/>
                    </a:cubicBezTo>
                    <a:cubicBezTo>
                      <a:pt x="761818" y="42105"/>
                      <a:pt x="782983" y="46305"/>
                      <a:pt x="803374" y="53599"/>
                    </a:cubicBezTo>
                    <a:cubicBezTo>
                      <a:pt x="833821" y="64485"/>
                      <a:pt x="853881" y="86644"/>
                      <a:pt x="867254" y="115158"/>
                    </a:cubicBezTo>
                    <a:cubicBezTo>
                      <a:pt x="882726" y="148203"/>
                      <a:pt x="892120" y="183403"/>
                      <a:pt x="895601" y="219377"/>
                    </a:cubicBezTo>
                    <a:cubicBezTo>
                      <a:pt x="898309" y="247560"/>
                      <a:pt x="905106" y="276184"/>
                      <a:pt x="895767" y="304477"/>
                    </a:cubicBezTo>
                    <a:close/>
                  </a:path>
                </a:pathLst>
              </a:custGeom>
              <a:solidFill>
                <a:srgbClr val="F9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9CF4C32-8021-4C76-ACA4-5DAA8B629E4F}"/>
                  </a:ext>
                </a:extLst>
              </p:cNvPr>
              <p:cNvSpPr/>
              <p:nvPr/>
            </p:nvSpPr>
            <p:spPr>
              <a:xfrm>
                <a:off x="4905101" y="1818430"/>
                <a:ext cx="897671" cy="820668"/>
              </a:xfrm>
              <a:custGeom>
                <a:avLst/>
                <a:gdLst>
                  <a:gd name="connsiteX0" fmla="*/ 864666 w 897671"/>
                  <a:gd name="connsiteY0" fmla="*/ 619366 h 820668"/>
                  <a:gd name="connsiteX1" fmla="*/ 852012 w 897671"/>
                  <a:gd name="connsiteY1" fmla="*/ 492933 h 820668"/>
                  <a:gd name="connsiteX2" fmla="*/ 819906 w 897671"/>
                  <a:gd name="connsiteY2" fmla="*/ 411204 h 820668"/>
                  <a:gd name="connsiteX3" fmla="*/ 744753 w 897671"/>
                  <a:gd name="connsiteY3" fmla="*/ 365670 h 820668"/>
                  <a:gd name="connsiteX4" fmla="*/ 625779 w 897671"/>
                  <a:gd name="connsiteY4" fmla="*/ 348595 h 820668"/>
                  <a:gd name="connsiteX5" fmla="*/ 487189 w 897671"/>
                  <a:gd name="connsiteY5" fmla="*/ 323728 h 820668"/>
                  <a:gd name="connsiteX6" fmla="*/ 288476 w 897671"/>
                  <a:gd name="connsiteY6" fmla="*/ 372743 h 820668"/>
                  <a:gd name="connsiteX7" fmla="*/ 225259 w 897671"/>
                  <a:gd name="connsiteY7" fmla="*/ 491386 h 820668"/>
                  <a:gd name="connsiteX8" fmla="*/ 179117 w 897671"/>
                  <a:gd name="connsiteY8" fmla="*/ 692419 h 820668"/>
                  <a:gd name="connsiteX9" fmla="*/ 159390 w 897671"/>
                  <a:gd name="connsiteY9" fmla="*/ 808685 h 820668"/>
                  <a:gd name="connsiteX10" fmla="*/ 150990 w 897671"/>
                  <a:gd name="connsiteY10" fmla="*/ 820124 h 820668"/>
                  <a:gd name="connsiteX11" fmla="*/ 133860 w 897671"/>
                  <a:gd name="connsiteY11" fmla="*/ 805038 h 820668"/>
                  <a:gd name="connsiteX12" fmla="*/ 111701 w 897671"/>
                  <a:gd name="connsiteY12" fmla="*/ 680704 h 820668"/>
                  <a:gd name="connsiteX13" fmla="*/ 4442 w 897671"/>
                  <a:gd name="connsiteY13" fmla="*/ 611796 h 820668"/>
                  <a:gd name="connsiteX14" fmla="*/ 1569 w 897671"/>
                  <a:gd name="connsiteY14" fmla="*/ 528299 h 820668"/>
                  <a:gd name="connsiteX15" fmla="*/ 59978 w 897671"/>
                  <a:gd name="connsiteY15" fmla="*/ 299138 h 820668"/>
                  <a:gd name="connsiteX16" fmla="*/ 187019 w 897671"/>
                  <a:gd name="connsiteY16" fmla="*/ 120926 h 820668"/>
                  <a:gd name="connsiteX17" fmla="*/ 296709 w 897671"/>
                  <a:gd name="connsiteY17" fmla="*/ 58980 h 820668"/>
                  <a:gd name="connsiteX18" fmla="*/ 490338 w 897671"/>
                  <a:gd name="connsiteY18" fmla="*/ 3887 h 820668"/>
                  <a:gd name="connsiteX19" fmla="*/ 670429 w 897671"/>
                  <a:gd name="connsiteY19" fmla="*/ 28919 h 820668"/>
                  <a:gd name="connsiteX20" fmla="*/ 769454 w 897671"/>
                  <a:gd name="connsiteY20" fmla="*/ 134023 h 820668"/>
                  <a:gd name="connsiteX21" fmla="*/ 874723 w 897671"/>
                  <a:gd name="connsiteY21" fmla="*/ 359813 h 820668"/>
                  <a:gd name="connsiteX22" fmla="*/ 893788 w 897671"/>
                  <a:gd name="connsiteY22" fmla="*/ 502769 h 820668"/>
                  <a:gd name="connsiteX23" fmla="*/ 869474 w 897671"/>
                  <a:gd name="connsiteY23" fmla="*/ 614835 h 820668"/>
                  <a:gd name="connsiteX24" fmla="*/ 864666 w 897671"/>
                  <a:gd name="connsiteY24" fmla="*/ 619366 h 8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7671" h="820668">
                    <a:moveTo>
                      <a:pt x="864666" y="619366"/>
                    </a:moveTo>
                    <a:cubicBezTo>
                      <a:pt x="864777" y="576761"/>
                      <a:pt x="860301" y="534488"/>
                      <a:pt x="852012" y="492933"/>
                    </a:cubicBezTo>
                    <a:cubicBezTo>
                      <a:pt x="846265" y="464198"/>
                      <a:pt x="837202" y="435573"/>
                      <a:pt x="819906" y="411204"/>
                    </a:cubicBezTo>
                    <a:cubicBezTo>
                      <a:pt x="801670" y="385508"/>
                      <a:pt x="775643" y="371141"/>
                      <a:pt x="744753" y="365670"/>
                    </a:cubicBezTo>
                    <a:cubicBezTo>
                      <a:pt x="705298" y="358597"/>
                      <a:pt x="665400" y="354563"/>
                      <a:pt x="625779" y="348595"/>
                    </a:cubicBezTo>
                    <a:cubicBezTo>
                      <a:pt x="579361" y="341577"/>
                      <a:pt x="533717" y="328702"/>
                      <a:pt x="487189" y="323728"/>
                    </a:cubicBezTo>
                    <a:cubicBezTo>
                      <a:pt x="415793" y="316103"/>
                      <a:pt x="343901" y="313947"/>
                      <a:pt x="288476" y="372743"/>
                    </a:cubicBezTo>
                    <a:cubicBezTo>
                      <a:pt x="256757" y="406341"/>
                      <a:pt x="239074" y="448228"/>
                      <a:pt x="225259" y="491386"/>
                    </a:cubicBezTo>
                    <a:cubicBezTo>
                      <a:pt x="204260" y="557034"/>
                      <a:pt x="189616" y="624229"/>
                      <a:pt x="179117" y="692419"/>
                    </a:cubicBezTo>
                    <a:cubicBezTo>
                      <a:pt x="173149" y="731267"/>
                      <a:pt x="166242" y="770004"/>
                      <a:pt x="159390" y="808685"/>
                    </a:cubicBezTo>
                    <a:cubicBezTo>
                      <a:pt x="158561" y="813438"/>
                      <a:pt x="160495" y="823053"/>
                      <a:pt x="150990" y="820124"/>
                    </a:cubicBezTo>
                    <a:cubicBezTo>
                      <a:pt x="143917" y="817969"/>
                      <a:pt x="134523" y="818521"/>
                      <a:pt x="133860" y="805038"/>
                    </a:cubicBezTo>
                    <a:cubicBezTo>
                      <a:pt x="131870" y="762765"/>
                      <a:pt x="127836" y="720546"/>
                      <a:pt x="111701" y="680704"/>
                    </a:cubicBezTo>
                    <a:cubicBezTo>
                      <a:pt x="90536" y="628484"/>
                      <a:pt x="61801" y="610083"/>
                      <a:pt x="4442" y="611796"/>
                    </a:cubicBezTo>
                    <a:cubicBezTo>
                      <a:pt x="-1747" y="584166"/>
                      <a:pt x="-200" y="555984"/>
                      <a:pt x="1569" y="528299"/>
                    </a:cubicBezTo>
                    <a:cubicBezTo>
                      <a:pt x="6652" y="448449"/>
                      <a:pt x="25551" y="371804"/>
                      <a:pt x="59978" y="299138"/>
                    </a:cubicBezTo>
                    <a:cubicBezTo>
                      <a:pt x="91752" y="232053"/>
                      <a:pt x="131539" y="170936"/>
                      <a:pt x="187019" y="120926"/>
                    </a:cubicBezTo>
                    <a:cubicBezTo>
                      <a:pt x="218904" y="92136"/>
                      <a:pt x="257696" y="75392"/>
                      <a:pt x="296709" y="58980"/>
                    </a:cubicBezTo>
                    <a:cubicBezTo>
                      <a:pt x="359042" y="32732"/>
                      <a:pt x="422977" y="11181"/>
                      <a:pt x="490338" y="3887"/>
                    </a:cubicBezTo>
                    <a:cubicBezTo>
                      <a:pt x="552008" y="-2800"/>
                      <a:pt x="613788" y="-4402"/>
                      <a:pt x="670429" y="28919"/>
                    </a:cubicBezTo>
                    <a:cubicBezTo>
                      <a:pt x="713752" y="54394"/>
                      <a:pt x="743372" y="92523"/>
                      <a:pt x="769454" y="134023"/>
                    </a:cubicBezTo>
                    <a:cubicBezTo>
                      <a:pt x="814048" y="204865"/>
                      <a:pt x="841402" y="283720"/>
                      <a:pt x="874723" y="359813"/>
                    </a:cubicBezTo>
                    <a:cubicBezTo>
                      <a:pt x="894893" y="405954"/>
                      <a:pt x="903237" y="453256"/>
                      <a:pt x="893788" y="502769"/>
                    </a:cubicBezTo>
                    <a:cubicBezTo>
                      <a:pt x="886659" y="540290"/>
                      <a:pt x="877818" y="577535"/>
                      <a:pt x="869474" y="614835"/>
                    </a:cubicBezTo>
                    <a:cubicBezTo>
                      <a:pt x="869087" y="616603"/>
                      <a:pt x="866324" y="617874"/>
                      <a:pt x="864666" y="619366"/>
                    </a:cubicBezTo>
                    <a:close/>
                  </a:path>
                </a:pathLst>
              </a:custGeom>
              <a:solidFill>
                <a:srgbClr val="130D0A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A324C62-D5E9-40B8-BC8D-F4E25BA1863F}"/>
                  </a:ext>
                </a:extLst>
              </p:cNvPr>
              <p:cNvSpPr/>
              <p:nvPr/>
            </p:nvSpPr>
            <p:spPr>
              <a:xfrm>
                <a:off x="5347377" y="3430151"/>
                <a:ext cx="699829" cy="2317160"/>
              </a:xfrm>
              <a:custGeom>
                <a:avLst/>
                <a:gdLst>
                  <a:gd name="connsiteX0" fmla="*/ 683050 w 699829"/>
                  <a:gd name="connsiteY0" fmla="*/ 2226176 h 2317160"/>
                  <a:gd name="connsiteX1" fmla="*/ 650170 w 699829"/>
                  <a:gd name="connsiteY1" fmla="*/ 2288288 h 2317160"/>
                  <a:gd name="connsiteX2" fmla="*/ 645086 w 699829"/>
                  <a:gd name="connsiteY2" fmla="*/ 2299340 h 2317160"/>
                  <a:gd name="connsiteX3" fmla="*/ 617622 w 699829"/>
                  <a:gd name="connsiteY3" fmla="*/ 2304645 h 2317160"/>
                  <a:gd name="connsiteX4" fmla="*/ 476877 w 699829"/>
                  <a:gd name="connsiteY4" fmla="*/ 2162518 h 2317160"/>
                  <a:gd name="connsiteX5" fmla="*/ 461128 w 699829"/>
                  <a:gd name="connsiteY5" fmla="*/ 2130633 h 2317160"/>
                  <a:gd name="connsiteX6" fmla="*/ 417031 w 699829"/>
                  <a:gd name="connsiteY6" fmla="*/ 1888707 h 2317160"/>
                  <a:gd name="connsiteX7" fmla="*/ 377023 w 699829"/>
                  <a:gd name="connsiteY7" fmla="*/ 1681816 h 2317160"/>
                  <a:gd name="connsiteX8" fmla="*/ 339999 w 699829"/>
                  <a:gd name="connsiteY8" fmla="*/ 1477908 h 2317160"/>
                  <a:gd name="connsiteX9" fmla="*/ 306512 w 699829"/>
                  <a:gd name="connsiteY9" fmla="*/ 1306991 h 2317160"/>
                  <a:gd name="connsiteX10" fmla="*/ 274019 w 699829"/>
                  <a:gd name="connsiteY10" fmla="*/ 1129055 h 2317160"/>
                  <a:gd name="connsiteX11" fmla="*/ 241361 w 699829"/>
                  <a:gd name="connsiteY11" fmla="*/ 958525 h 2317160"/>
                  <a:gd name="connsiteX12" fmla="*/ 220915 w 699829"/>
                  <a:gd name="connsiteY12" fmla="*/ 847287 h 2317160"/>
                  <a:gd name="connsiteX13" fmla="*/ 199971 w 699829"/>
                  <a:gd name="connsiteY13" fmla="*/ 737873 h 2317160"/>
                  <a:gd name="connsiteX14" fmla="*/ 178807 w 699829"/>
                  <a:gd name="connsiteY14" fmla="*/ 623265 h 2317160"/>
                  <a:gd name="connsiteX15" fmla="*/ 152669 w 699829"/>
                  <a:gd name="connsiteY15" fmla="*/ 488322 h 2317160"/>
                  <a:gd name="connsiteX16" fmla="*/ 130400 w 699829"/>
                  <a:gd name="connsiteY16" fmla="*/ 366751 h 2317160"/>
                  <a:gd name="connsiteX17" fmla="*/ 106417 w 699829"/>
                  <a:gd name="connsiteY17" fmla="*/ 238162 h 2317160"/>
                  <a:gd name="connsiteX18" fmla="*/ 95476 w 699829"/>
                  <a:gd name="connsiteY18" fmla="*/ 220756 h 2317160"/>
                  <a:gd name="connsiteX19" fmla="*/ 8940 w 699829"/>
                  <a:gd name="connsiteY19" fmla="*/ 139690 h 2317160"/>
                  <a:gd name="connsiteX20" fmla="*/ 2971 w 699829"/>
                  <a:gd name="connsiteY20" fmla="*/ 113718 h 2317160"/>
                  <a:gd name="connsiteX21" fmla="*/ 45466 w 699829"/>
                  <a:gd name="connsiteY21" fmla="*/ 10991 h 2317160"/>
                  <a:gd name="connsiteX22" fmla="*/ 65525 w 699829"/>
                  <a:gd name="connsiteY22" fmla="*/ 7454 h 2317160"/>
                  <a:gd name="connsiteX23" fmla="*/ 124984 w 699829"/>
                  <a:gd name="connsiteY23" fmla="*/ 63874 h 2317160"/>
                  <a:gd name="connsiteX24" fmla="*/ 138799 w 699829"/>
                  <a:gd name="connsiteY24" fmla="*/ 74152 h 2317160"/>
                  <a:gd name="connsiteX25" fmla="*/ 158085 w 699829"/>
                  <a:gd name="connsiteY25" fmla="*/ 114381 h 2317160"/>
                  <a:gd name="connsiteX26" fmla="*/ 175105 w 699829"/>
                  <a:gd name="connsiteY26" fmla="*/ 168812 h 2317160"/>
                  <a:gd name="connsiteX27" fmla="*/ 194611 w 699829"/>
                  <a:gd name="connsiteY27" fmla="*/ 205062 h 2317160"/>
                  <a:gd name="connsiteX28" fmla="*/ 216383 w 699829"/>
                  <a:gd name="connsiteY28" fmla="*/ 238383 h 2317160"/>
                  <a:gd name="connsiteX29" fmla="*/ 233680 w 699829"/>
                  <a:gd name="connsiteY29" fmla="*/ 262808 h 2317160"/>
                  <a:gd name="connsiteX30" fmla="*/ 272085 w 699829"/>
                  <a:gd name="connsiteY30" fmla="*/ 336469 h 2317160"/>
                  <a:gd name="connsiteX31" fmla="*/ 362434 w 699829"/>
                  <a:gd name="connsiteY31" fmla="*/ 536563 h 2317160"/>
                  <a:gd name="connsiteX32" fmla="*/ 368679 w 699829"/>
                  <a:gd name="connsiteY32" fmla="*/ 548610 h 2317160"/>
                  <a:gd name="connsiteX33" fmla="*/ 410565 w 699829"/>
                  <a:gd name="connsiteY33" fmla="*/ 655482 h 2317160"/>
                  <a:gd name="connsiteX34" fmla="*/ 531860 w 699829"/>
                  <a:gd name="connsiteY34" fmla="*/ 1032627 h 2317160"/>
                  <a:gd name="connsiteX35" fmla="*/ 562308 w 699829"/>
                  <a:gd name="connsiteY35" fmla="*/ 1152154 h 2317160"/>
                  <a:gd name="connsiteX36" fmla="*/ 565292 w 699829"/>
                  <a:gd name="connsiteY36" fmla="*/ 1172710 h 2317160"/>
                  <a:gd name="connsiteX37" fmla="*/ 572199 w 699829"/>
                  <a:gd name="connsiteY37" fmla="*/ 1183928 h 2317160"/>
                  <a:gd name="connsiteX38" fmla="*/ 605852 w 699829"/>
                  <a:gd name="connsiteY38" fmla="*/ 1361090 h 2317160"/>
                  <a:gd name="connsiteX39" fmla="*/ 635526 w 699829"/>
                  <a:gd name="connsiteY39" fmla="*/ 1537257 h 2317160"/>
                  <a:gd name="connsiteX40" fmla="*/ 654591 w 699829"/>
                  <a:gd name="connsiteY40" fmla="*/ 1671482 h 2317160"/>
                  <a:gd name="connsiteX41" fmla="*/ 664261 w 699829"/>
                  <a:gd name="connsiteY41" fmla="*/ 1756139 h 2317160"/>
                  <a:gd name="connsiteX42" fmla="*/ 681226 w 699829"/>
                  <a:gd name="connsiteY42" fmla="*/ 1929875 h 2317160"/>
                  <a:gd name="connsiteX43" fmla="*/ 692002 w 699829"/>
                  <a:gd name="connsiteY43" fmla="*/ 2064101 h 2317160"/>
                  <a:gd name="connsiteX44" fmla="*/ 699793 w 699829"/>
                  <a:gd name="connsiteY44" fmla="*/ 2154671 h 2317160"/>
                  <a:gd name="connsiteX45" fmla="*/ 690012 w 699829"/>
                  <a:gd name="connsiteY45" fmla="*/ 2199818 h 2317160"/>
                  <a:gd name="connsiteX46" fmla="*/ 683050 w 699829"/>
                  <a:gd name="connsiteY46" fmla="*/ 2226176 h 231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99829" h="2317160">
                    <a:moveTo>
                      <a:pt x="683050" y="2226176"/>
                    </a:moveTo>
                    <a:cubicBezTo>
                      <a:pt x="665477" y="2243362"/>
                      <a:pt x="661554" y="2267842"/>
                      <a:pt x="650170" y="2288288"/>
                    </a:cubicBezTo>
                    <a:cubicBezTo>
                      <a:pt x="648181" y="2291825"/>
                      <a:pt x="646799" y="2295693"/>
                      <a:pt x="645086" y="2299340"/>
                    </a:cubicBezTo>
                    <a:cubicBezTo>
                      <a:pt x="634587" y="2322217"/>
                      <a:pt x="634753" y="2322052"/>
                      <a:pt x="617622" y="2304645"/>
                    </a:cubicBezTo>
                    <a:cubicBezTo>
                      <a:pt x="570873" y="2257066"/>
                      <a:pt x="524344" y="2209378"/>
                      <a:pt x="476877" y="2162518"/>
                    </a:cubicBezTo>
                    <a:cubicBezTo>
                      <a:pt x="467427" y="2153179"/>
                      <a:pt x="463283" y="2142016"/>
                      <a:pt x="461128" y="2130633"/>
                    </a:cubicBezTo>
                    <a:cubicBezTo>
                      <a:pt x="445931" y="2050120"/>
                      <a:pt x="432061" y="1969275"/>
                      <a:pt x="417031" y="1888707"/>
                    </a:cubicBezTo>
                    <a:cubicBezTo>
                      <a:pt x="404155" y="1819632"/>
                      <a:pt x="389953" y="1750835"/>
                      <a:pt x="377023" y="1681816"/>
                    </a:cubicBezTo>
                    <a:cubicBezTo>
                      <a:pt x="364258" y="1613902"/>
                      <a:pt x="352709" y="1545822"/>
                      <a:pt x="339999" y="1477908"/>
                    </a:cubicBezTo>
                    <a:cubicBezTo>
                      <a:pt x="329279" y="1420880"/>
                      <a:pt x="317343" y="1364074"/>
                      <a:pt x="306512" y="1306991"/>
                    </a:cubicBezTo>
                    <a:cubicBezTo>
                      <a:pt x="295294" y="1247752"/>
                      <a:pt x="285071" y="1188349"/>
                      <a:pt x="274019" y="1129055"/>
                    </a:cubicBezTo>
                    <a:cubicBezTo>
                      <a:pt x="263409" y="1072193"/>
                      <a:pt x="252136" y="1015386"/>
                      <a:pt x="241361" y="958525"/>
                    </a:cubicBezTo>
                    <a:cubicBezTo>
                      <a:pt x="234343" y="921501"/>
                      <a:pt x="227878" y="884366"/>
                      <a:pt x="220915" y="847287"/>
                    </a:cubicBezTo>
                    <a:cubicBezTo>
                      <a:pt x="214063" y="810816"/>
                      <a:pt x="206824" y="774345"/>
                      <a:pt x="199971" y="737873"/>
                    </a:cubicBezTo>
                    <a:cubicBezTo>
                      <a:pt x="192788" y="699689"/>
                      <a:pt x="186046" y="661394"/>
                      <a:pt x="178807" y="623265"/>
                    </a:cubicBezTo>
                    <a:cubicBezTo>
                      <a:pt x="170242" y="578229"/>
                      <a:pt x="161179" y="533303"/>
                      <a:pt x="152669" y="488322"/>
                    </a:cubicBezTo>
                    <a:cubicBezTo>
                      <a:pt x="144988" y="447817"/>
                      <a:pt x="137860" y="407256"/>
                      <a:pt x="130400" y="366751"/>
                    </a:cubicBezTo>
                    <a:cubicBezTo>
                      <a:pt x="122498" y="323870"/>
                      <a:pt x="114540" y="280988"/>
                      <a:pt x="106417" y="238162"/>
                    </a:cubicBezTo>
                    <a:cubicBezTo>
                      <a:pt x="105091" y="231144"/>
                      <a:pt x="100836" y="225729"/>
                      <a:pt x="95476" y="220756"/>
                    </a:cubicBezTo>
                    <a:cubicBezTo>
                      <a:pt x="66520" y="193844"/>
                      <a:pt x="38227" y="166215"/>
                      <a:pt x="8940" y="139690"/>
                    </a:cubicBezTo>
                    <a:cubicBezTo>
                      <a:pt x="-68" y="131567"/>
                      <a:pt x="-2665" y="125930"/>
                      <a:pt x="2971" y="113718"/>
                    </a:cubicBezTo>
                    <a:cubicBezTo>
                      <a:pt x="18499" y="80065"/>
                      <a:pt x="32646" y="45694"/>
                      <a:pt x="45466" y="10991"/>
                    </a:cubicBezTo>
                    <a:cubicBezTo>
                      <a:pt x="51434" y="-5090"/>
                      <a:pt x="56794" y="-1056"/>
                      <a:pt x="65525" y="7454"/>
                    </a:cubicBezTo>
                    <a:cubicBezTo>
                      <a:pt x="85142" y="26463"/>
                      <a:pt x="105091" y="45196"/>
                      <a:pt x="124984" y="63874"/>
                    </a:cubicBezTo>
                    <a:cubicBezTo>
                      <a:pt x="129184" y="67797"/>
                      <a:pt x="132831" y="72605"/>
                      <a:pt x="138799" y="74152"/>
                    </a:cubicBezTo>
                    <a:cubicBezTo>
                      <a:pt x="145596" y="87414"/>
                      <a:pt x="154603" y="99572"/>
                      <a:pt x="158085" y="114381"/>
                    </a:cubicBezTo>
                    <a:cubicBezTo>
                      <a:pt x="164219" y="132396"/>
                      <a:pt x="170960" y="150189"/>
                      <a:pt x="175105" y="168812"/>
                    </a:cubicBezTo>
                    <a:cubicBezTo>
                      <a:pt x="178199" y="182682"/>
                      <a:pt x="185549" y="194231"/>
                      <a:pt x="194611" y="205062"/>
                    </a:cubicBezTo>
                    <a:cubicBezTo>
                      <a:pt x="203121" y="215230"/>
                      <a:pt x="209808" y="226834"/>
                      <a:pt x="216383" y="238383"/>
                    </a:cubicBezTo>
                    <a:cubicBezTo>
                      <a:pt x="223623" y="245457"/>
                      <a:pt x="223125" y="258056"/>
                      <a:pt x="233680" y="262808"/>
                    </a:cubicBezTo>
                    <a:cubicBezTo>
                      <a:pt x="242853" y="289222"/>
                      <a:pt x="259486" y="311768"/>
                      <a:pt x="272085" y="336469"/>
                    </a:cubicBezTo>
                    <a:cubicBezTo>
                      <a:pt x="305517" y="401730"/>
                      <a:pt x="334528" y="468870"/>
                      <a:pt x="362434" y="536563"/>
                    </a:cubicBezTo>
                    <a:cubicBezTo>
                      <a:pt x="364147" y="540763"/>
                      <a:pt x="366579" y="544631"/>
                      <a:pt x="368679" y="548610"/>
                    </a:cubicBezTo>
                    <a:cubicBezTo>
                      <a:pt x="381333" y="584750"/>
                      <a:pt x="398353" y="619176"/>
                      <a:pt x="410565" y="655482"/>
                    </a:cubicBezTo>
                    <a:cubicBezTo>
                      <a:pt x="456707" y="779373"/>
                      <a:pt x="496825" y="905144"/>
                      <a:pt x="531860" y="1032627"/>
                    </a:cubicBezTo>
                    <a:cubicBezTo>
                      <a:pt x="542746" y="1072304"/>
                      <a:pt x="551201" y="1112588"/>
                      <a:pt x="562308" y="1152154"/>
                    </a:cubicBezTo>
                    <a:cubicBezTo>
                      <a:pt x="564187" y="1158951"/>
                      <a:pt x="561645" y="1166245"/>
                      <a:pt x="565292" y="1172710"/>
                    </a:cubicBezTo>
                    <a:cubicBezTo>
                      <a:pt x="569712" y="1175197"/>
                      <a:pt x="571425" y="1178844"/>
                      <a:pt x="572199" y="1183928"/>
                    </a:cubicBezTo>
                    <a:cubicBezTo>
                      <a:pt x="581317" y="1243387"/>
                      <a:pt x="593585" y="1302238"/>
                      <a:pt x="605852" y="1361090"/>
                    </a:cubicBezTo>
                    <a:cubicBezTo>
                      <a:pt x="618009" y="1419333"/>
                      <a:pt x="626188" y="1478461"/>
                      <a:pt x="635526" y="1537257"/>
                    </a:cubicBezTo>
                    <a:cubicBezTo>
                      <a:pt x="642600" y="1581906"/>
                      <a:pt x="650778" y="1626556"/>
                      <a:pt x="654591" y="1671482"/>
                    </a:cubicBezTo>
                    <a:cubicBezTo>
                      <a:pt x="657022" y="1699830"/>
                      <a:pt x="660780" y="1728068"/>
                      <a:pt x="664261" y="1756139"/>
                    </a:cubicBezTo>
                    <a:cubicBezTo>
                      <a:pt x="671390" y="1813941"/>
                      <a:pt x="675092" y="1872019"/>
                      <a:pt x="681226" y="1929875"/>
                    </a:cubicBezTo>
                    <a:cubicBezTo>
                      <a:pt x="685923" y="1974525"/>
                      <a:pt x="690233" y="2019285"/>
                      <a:pt x="692002" y="2064101"/>
                    </a:cubicBezTo>
                    <a:cubicBezTo>
                      <a:pt x="693162" y="2094493"/>
                      <a:pt x="700401" y="2124112"/>
                      <a:pt x="699793" y="2154671"/>
                    </a:cubicBezTo>
                    <a:cubicBezTo>
                      <a:pt x="699462" y="2170696"/>
                      <a:pt x="698578" y="2186445"/>
                      <a:pt x="690012" y="2199818"/>
                    </a:cubicBezTo>
                    <a:cubicBezTo>
                      <a:pt x="684542" y="2208438"/>
                      <a:pt x="684376" y="2217224"/>
                      <a:pt x="683050" y="2226176"/>
                    </a:cubicBezTo>
                    <a:close/>
                  </a:path>
                </a:pathLst>
              </a:custGeom>
              <a:solidFill>
                <a:srgbClr val="ED222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FAC396D-73A6-42FF-9122-1DE362029E70}"/>
                  </a:ext>
                </a:extLst>
              </p:cNvPr>
              <p:cNvSpPr/>
              <p:nvPr/>
            </p:nvSpPr>
            <p:spPr>
              <a:xfrm>
                <a:off x="4881905" y="5988733"/>
                <a:ext cx="545331" cy="438581"/>
              </a:xfrm>
              <a:custGeom>
                <a:avLst/>
                <a:gdLst>
                  <a:gd name="connsiteX0" fmla="*/ 214360 w 545331"/>
                  <a:gd name="connsiteY0" fmla="*/ 643 h 438581"/>
                  <a:gd name="connsiteX1" fmla="*/ 297746 w 545331"/>
                  <a:gd name="connsiteY1" fmla="*/ 74249 h 438581"/>
                  <a:gd name="connsiteX2" fmla="*/ 367152 w 545331"/>
                  <a:gd name="connsiteY2" fmla="*/ 108399 h 438581"/>
                  <a:gd name="connsiteX3" fmla="*/ 445731 w 545331"/>
                  <a:gd name="connsiteY3" fmla="*/ 141831 h 438581"/>
                  <a:gd name="connsiteX4" fmla="*/ 541385 w 545331"/>
                  <a:gd name="connsiteY4" fmla="*/ 228699 h 438581"/>
                  <a:gd name="connsiteX5" fmla="*/ 543264 w 545331"/>
                  <a:gd name="connsiteY5" fmla="*/ 241630 h 438581"/>
                  <a:gd name="connsiteX6" fmla="*/ 409094 w 545331"/>
                  <a:gd name="connsiteY6" fmla="*/ 397406 h 438581"/>
                  <a:gd name="connsiteX7" fmla="*/ 301780 w 545331"/>
                  <a:gd name="connsiteY7" fmla="*/ 433877 h 438581"/>
                  <a:gd name="connsiteX8" fmla="*/ 85218 w 545331"/>
                  <a:gd name="connsiteY8" fmla="*/ 432385 h 438581"/>
                  <a:gd name="connsiteX9" fmla="*/ 68309 w 545331"/>
                  <a:gd name="connsiteY9" fmla="*/ 420449 h 438581"/>
                  <a:gd name="connsiteX10" fmla="*/ 64441 w 545331"/>
                  <a:gd name="connsiteY10" fmla="*/ 352259 h 438581"/>
                  <a:gd name="connsiteX11" fmla="*/ 62009 w 545331"/>
                  <a:gd name="connsiteY11" fmla="*/ 291474 h 438581"/>
                  <a:gd name="connsiteX12" fmla="*/ 13381 w 545331"/>
                  <a:gd name="connsiteY12" fmla="*/ 219636 h 438581"/>
                  <a:gd name="connsiteX13" fmla="*/ 8 w 545331"/>
                  <a:gd name="connsiteY13" fmla="*/ 213668 h 438581"/>
                  <a:gd name="connsiteX14" fmla="*/ 14818 w 545331"/>
                  <a:gd name="connsiteY14" fmla="*/ 195764 h 438581"/>
                  <a:gd name="connsiteX15" fmla="*/ 194632 w 545331"/>
                  <a:gd name="connsiteY15" fmla="*/ 11806 h 438581"/>
                  <a:gd name="connsiteX16" fmla="*/ 214360 w 545331"/>
                  <a:gd name="connsiteY16" fmla="*/ 643 h 43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5331" h="438581">
                    <a:moveTo>
                      <a:pt x="214360" y="643"/>
                    </a:moveTo>
                    <a:cubicBezTo>
                      <a:pt x="242266" y="25068"/>
                      <a:pt x="271222" y="48443"/>
                      <a:pt x="297746" y="74249"/>
                    </a:cubicBezTo>
                    <a:cubicBezTo>
                      <a:pt x="317640" y="93590"/>
                      <a:pt x="338472" y="107570"/>
                      <a:pt x="367152" y="108399"/>
                    </a:cubicBezTo>
                    <a:cubicBezTo>
                      <a:pt x="397434" y="109283"/>
                      <a:pt x="422301" y="124756"/>
                      <a:pt x="445731" y="141831"/>
                    </a:cubicBezTo>
                    <a:cubicBezTo>
                      <a:pt x="480710" y="167251"/>
                      <a:pt x="510164" y="199025"/>
                      <a:pt x="541385" y="228699"/>
                    </a:cubicBezTo>
                    <a:cubicBezTo>
                      <a:pt x="545474" y="232622"/>
                      <a:pt x="546856" y="235385"/>
                      <a:pt x="543264" y="241630"/>
                    </a:cubicBezTo>
                    <a:cubicBezTo>
                      <a:pt x="508285" y="302028"/>
                      <a:pt x="468498" y="358172"/>
                      <a:pt x="409094" y="397406"/>
                    </a:cubicBezTo>
                    <a:cubicBezTo>
                      <a:pt x="376546" y="418902"/>
                      <a:pt x="339799" y="429954"/>
                      <a:pt x="301780" y="433877"/>
                    </a:cubicBezTo>
                    <a:cubicBezTo>
                      <a:pt x="229722" y="441337"/>
                      <a:pt x="157387" y="439238"/>
                      <a:pt x="85218" y="432385"/>
                    </a:cubicBezTo>
                    <a:cubicBezTo>
                      <a:pt x="76487" y="431556"/>
                      <a:pt x="72564" y="427965"/>
                      <a:pt x="68309" y="420449"/>
                    </a:cubicBezTo>
                    <a:cubicBezTo>
                      <a:pt x="55654" y="397959"/>
                      <a:pt x="52394" y="373755"/>
                      <a:pt x="64441" y="352259"/>
                    </a:cubicBezTo>
                    <a:cubicBezTo>
                      <a:pt x="77040" y="329769"/>
                      <a:pt x="71017" y="310925"/>
                      <a:pt x="62009" y="291474"/>
                    </a:cubicBezTo>
                    <a:cubicBezTo>
                      <a:pt x="49742" y="265005"/>
                      <a:pt x="31451" y="242348"/>
                      <a:pt x="13381" y="219636"/>
                    </a:cubicBezTo>
                    <a:cubicBezTo>
                      <a:pt x="9844" y="215160"/>
                      <a:pt x="5921" y="212453"/>
                      <a:pt x="8" y="213668"/>
                    </a:cubicBezTo>
                    <a:cubicBezTo>
                      <a:pt x="-323" y="203446"/>
                      <a:pt x="9513" y="201069"/>
                      <a:pt x="14818" y="195764"/>
                    </a:cubicBezTo>
                    <a:cubicBezTo>
                      <a:pt x="75548" y="135200"/>
                      <a:pt x="132465" y="70933"/>
                      <a:pt x="194632" y="11806"/>
                    </a:cubicBezTo>
                    <a:cubicBezTo>
                      <a:pt x="200103" y="6667"/>
                      <a:pt x="203916" y="-2507"/>
                      <a:pt x="214360" y="643"/>
                    </a:cubicBezTo>
                    <a:close/>
                  </a:path>
                </a:pathLst>
              </a:custGeom>
              <a:solidFill>
                <a:srgbClr val="FA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43B3CC3-4626-4A06-BB96-4E781681FE9D}"/>
                  </a:ext>
                </a:extLst>
              </p:cNvPr>
              <p:cNvSpPr/>
              <p:nvPr/>
            </p:nvSpPr>
            <p:spPr>
              <a:xfrm>
                <a:off x="4740533" y="5918605"/>
                <a:ext cx="359027" cy="314527"/>
              </a:xfrm>
              <a:custGeom>
                <a:avLst/>
                <a:gdLst>
                  <a:gd name="connsiteX0" fmla="*/ 355732 w 359027"/>
                  <a:gd name="connsiteY0" fmla="*/ 70772 h 314527"/>
                  <a:gd name="connsiteX1" fmla="*/ 241566 w 359027"/>
                  <a:gd name="connsiteY1" fmla="*/ 183556 h 314527"/>
                  <a:gd name="connsiteX2" fmla="*/ 141436 w 359027"/>
                  <a:gd name="connsiteY2" fmla="*/ 283852 h 314527"/>
                  <a:gd name="connsiteX3" fmla="*/ 66946 w 359027"/>
                  <a:gd name="connsiteY3" fmla="*/ 289267 h 314527"/>
                  <a:gd name="connsiteX4" fmla="*/ 5111 w 359027"/>
                  <a:gd name="connsiteY4" fmla="*/ 237987 h 314527"/>
                  <a:gd name="connsiteX5" fmla="*/ 4061 w 359027"/>
                  <a:gd name="connsiteY5" fmla="*/ 225443 h 314527"/>
                  <a:gd name="connsiteX6" fmla="*/ 265272 w 359027"/>
                  <a:gd name="connsiteY6" fmla="*/ 3797 h 314527"/>
                  <a:gd name="connsiteX7" fmla="*/ 281353 w 359027"/>
                  <a:gd name="connsiteY7" fmla="*/ 3466 h 314527"/>
                  <a:gd name="connsiteX8" fmla="*/ 349156 w 359027"/>
                  <a:gd name="connsiteY8" fmla="*/ 49497 h 314527"/>
                  <a:gd name="connsiteX9" fmla="*/ 355732 w 359027"/>
                  <a:gd name="connsiteY9" fmla="*/ 70772 h 31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027" h="314527">
                    <a:moveTo>
                      <a:pt x="355732" y="70772"/>
                    </a:moveTo>
                    <a:cubicBezTo>
                      <a:pt x="315448" y="106082"/>
                      <a:pt x="278479" y="144874"/>
                      <a:pt x="241566" y="183556"/>
                    </a:cubicBezTo>
                    <a:cubicBezTo>
                      <a:pt x="208908" y="217762"/>
                      <a:pt x="176802" y="252354"/>
                      <a:pt x="141436" y="283852"/>
                    </a:cubicBezTo>
                    <a:cubicBezTo>
                      <a:pt x="106457" y="323915"/>
                      <a:pt x="106622" y="323694"/>
                      <a:pt x="66946" y="289267"/>
                    </a:cubicBezTo>
                    <a:cubicBezTo>
                      <a:pt x="46721" y="271750"/>
                      <a:pt x="25833" y="254951"/>
                      <a:pt x="5111" y="237987"/>
                    </a:cubicBezTo>
                    <a:cubicBezTo>
                      <a:pt x="193" y="233953"/>
                      <a:pt x="-2902" y="231356"/>
                      <a:pt x="4061" y="225443"/>
                    </a:cubicBezTo>
                    <a:cubicBezTo>
                      <a:pt x="91316" y="151837"/>
                      <a:pt x="178460" y="77955"/>
                      <a:pt x="265272" y="3797"/>
                    </a:cubicBezTo>
                    <a:cubicBezTo>
                      <a:pt x="271738" y="-1729"/>
                      <a:pt x="275440" y="-679"/>
                      <a:pt x="281353" y="3466"/>
                    </a:cubicBezTo>
                    <a:cubicBezTo>
                      <a:pt x="303733" y="19104"/>
                      <a:pt x="326113" y="34798"/>
                      <a:pt x="349156" y="49497"/>
                    </a:cubicBezTo>
                    <a:cubicBezTo>
                      <a:pt x="358385" y="55410"/>
                      <a:pt x="362363" y="60936"/>
                      <a:pt x="355732" y="70772"/>
                    </a:cubicBezTo>
                    <a:close/>
                  </a:path>
                </a:pathLst>
              </a:custGeom>
              <a:solidFill>
                <a:srgbClr val="FFFEFE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1D16442-0D37-4DF2-ADC6-DEA1C582438E}"/>
                  </a:ext>
                </a:extLst>
              </p:cNvPr>
              <p:cNvSpPr/>
              <p:nvPr/>
            </p:nvSpPr>
            <p:spPr>
              <a:xfrm>
                <a:off x="6516433" y="4432365"/>
                <a:ext cx="81312" cy="340916"/>
              </a:xfrm>
              <a:custGeom>
                <a:avLst/>
                <a:gdLst>
                  <a:gd name="connsiteX0" fmla="*/ 61172 w 81312"/>
                  <a:gd name="connsiteY0" fmla="*/ 230785 h 340916"/>
                  <a:gd name="connsiteX1" fmla="*/ 78247 w 81312"/>
                  <a:gd name="connsiteY1" fmla="*/ 312513 h 340916"/>
                  <a:gd name="connsiteX2" fmla="*/ 69185 w 81312"/>
                  <a:gd name="connsiteY2" fmla="*/ 340917 h 340916"/>
                  <a:gd name="connsiteX3" fmla="*/ 56917 w 81312"/>
                  <a:gd name="connsiteY3" fmla="*/ 293062 h 340916"/>
                  <a:gd name="connsiteX4" fmla="*/ 23098 w 81312"/>
                  <a:gd name="connsiteY4" fmla="*/ 126842 h 340916"/>
                  <a:gd name="connsiteX5" fmla="*/ 2652 w 81312"/>
                  <a:gd name="connsiteY5" fmla="*/ 21628 h 340916"/>
                  <a:gd name="connsiteX6" fmla="*/ 0 w 81312"/>
                  <a:gd name="connsiteY6" fmla="*/ 3724 h 340916"/>
                  <a:gd name="connsiteX7" fmla="*/ 15694 w 81312"/>
                  <a:gd name="connsiteY7" fmla="*/ 12399 h 340916"/>
                  <a:gd name="connsiteX8" fmla="*/ 32327 w 81312"/>
                  <a:gd name="connsiteY8" fmla="*/ 80203 h 340916"/>
                  <a:gd name="connsiteX9" fmla="*/ 58243 w 81312"/>
                  <a:gd name="connsiteY9" fmla="*/ 197961 h 340916"/>
                  <a:gd name="connsiteX10" fmla="*/ 61172 w 81312"/>
                  <a:gd name="connsiteY10" fmla="*/ 230785 h 3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312" h="340916">
                    <a:moveTo>
                      <a:pt x="61172" y="230785"/>
                    </a:moveTo>
                    <a:cubicBezTo>
                      <a:pt x="64653" y="258470"/>
                      <a:pt x="72003" y="285381"/>
                      <a:pt x="78247" y="312513"/>
                    </a:cubicBezTo>
                    <a:cubicBezTo>
                      <a:pt x="80568" y="322571"/>
                      <a:pt x="87034" y="336275"/>
                      <a:pt x="69185" y="340917"/>
                    </a:cubicBezTo>
                    <a:cubicBezTo>
                      <a:pt x="58188" y="326826"/>
                      <a:pt x="60620" y="308977"/>
                      <a:pt x="56917" y="293062"/>
                    </a:cubicBezTo>
                    <a:cubicBezTo>
                      <a:pt x="44097" y="238024"/>
                      <a:pt x="34095" y="182322"/>
                      <a:pt x="23098" y="126842"/>
                    </a:cubicBezTo>
                    <a:cubicBezTo>
                      <a:pt x="16191" y="91807"/>
                      <a:pt x="9505" y="56717"/>
                      <a:pt x="2652" y="21628"/>
                    </a:cubicBezTo>
                    <a:cubicBezTo>
                      <a:pt x="4918" y="15217"/>
                      <a:pt x="1492" y="9581"/>
                      <a:pt x="0" y="3724"/>
                    </a:cubicBezTo>
                    <a:cubicBezTo>
                      <a:pt x="12212" y="-6278"/>
                      <a:pt x="14036" y="6376"/>
                      <a:pt x="15694" y="12399"/>
                    </a:cubicBezTo>
                    <a:cubicBezTo>
                      <a:pt x="21938" y="34779"/>
                      <a:pt x="27188" y="57491"/>
                      <a:pt x="32327" y="80203"/>
                    </a:cubicBezTo>
                    <a:cubicBezTo>
                      <a:pt x="41224" y="119382"/>
                      <a:pt x="48131" y="159058"/>
                      <a:pt x="58243" y="197961"/>
                    </a:cubicBezTo>
                    <a:cubicBezTo>
                      <a:pt x="61117" y="208902"/>
                      <a:pt x="59514" y="219899"/>
                      <a:pt x="61172" y="230785"/>
                    </a:cubicBezTo>
                    <a:close/>
                  </a:path>
                </a:pathLst>
              </a:custGeom>
              <a:solidFill>
                <a:srgbClr val="F4F1EE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EA9411-C0F0-468D-90D2-2F6AC15CB00F}"/>
                  </a:ext>
                </a:extLst>
              </p:cNvPr>
              <p:cNvSpPr/>
              <p:nvPr/>
            </p:nvSpPr>
            <p:spPr>
              <a:xfrm>
                <a:off x="5505517" y="3544588"/>
                <a:ext cx="63990" cy="131287"/>
              </a:xfrm>
              <a:custGeom>
                <a:avLst/>
                <a:gdLst>
                  <a:gd name="connsiteX0" fmla="*/ 56365 w 63990"/>
                  <a:gd name="connsiteY0" fmla="*/ 127483 h 131287"/>
                  <a:gd name="connsiteX1" fmla="*/ 29509 w 63990"/>
                  <a:gd name="connsiteY1" fmla="*/ 90294 h 131287"/>
                  <a:gd name="connsiteX2" fmla="*/ 0 w 63990"/>
                  <a:gd name="connsiteY2" fmla="*/ 0 h 131287"/>
                  <a:gd name="connsiteX3" fmla="*/ 44815 w 63990"/>
                  <a:gd name="connsiteY3" fmla="*/ 85597 h 131287"/>
                  <a:gd name="connsiteX4" fmla="*/ 63990 w 63990"/>
                  <a:gd name="connsiteY4" fmla="*/ 127263 h 131287"/>
                  <a:gd name="connsiteX5" fmla="*/ 56365 w 63990"/>
                  <a:gd name="connsiteY5" fmla="*/ 127483 h 13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90" h="131287">
                    <a:moveTo>
                      <a:pt x="56365" y="127483"/>
                    </a:moveTo>
                    <a:cubicBezTo>
                      <a:pt x="47413" y="115105"/>
                      <a:pt x="38516" y="102672"/>
                      <a:pt x="29509" y="90294"/>
                    </a:cubicBezTo>
                    <a:cubicBezTo>
                      <a:pt x="9947" y="63382"/>
                      <a:pt x="5471" y="31498"/>
                      <a:pt x="0" y="0"/>
                    </a:cubicBezTo>
                    <a:cubicBezTo>
                      <a:pt x="17628" y="27132"/>
                      <a:pt x="29509" y="57249"/>
                      <a:pt x="44815" y="85597"/>
                    </a:cubicBezTo>
                    <a:cubicBezTo>
                      <a:pt x="52054" y="99025"/>
                      <a:pt x="57691" y="113337"/>
                      <a:pt x="63990" y="127263"/>
                    </a:cubicBezTo>
                    <a:cubicBezTo>
                      <a:pt x="61670" y="134888"/>
                      <a:pt x="58962" y="129749"/>
                      <a:pt x="56365" y="127483"/>
                    </a:cubicBezTo>
                    <a:close/>
                  </a:path>
                </a:pathLst>
              </a:custGeom>
              <a:solidFill>
                <a:srgbClr val="ECDEDB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E4B1A37-7F0D-4261-AE51-01E6C3425CE9}"/>
                  </a:ext>
                </a:extLst>
              </p:cNvPr>
              <p:cNvSpPr/>
              <p:nvPr/>
            </p:nvSpPr>
            <p:spPr>
              <a:xfrm>
                <a:off x="5561881" y="3671850"/>
                <a:ext cx="19230" cy="21164"/>
              </a:xfrm>
              <a:custGeom>
                <a:avLst/>
                <a:gdLst>
                  <a:gd name="connsiteX0" fmla="*/ 0 w 19230"/>
                  <a:gd name="connsiteY0" fmla="*/ 221 h 21164"/>
                  <a:gd name="connsiteX1" fmla="*/ 7626 w 19230"/>
                  <a:gd name="connsiteY1" fmla="*/ 0 h 21164"/>
                  <a:gd name="connsiteX2" fmla="*/ 19230 w 19230"/>
                  <a:gd name="connsiteY2" fmla="*/ 21164 h 21164"/>
                  <a:gd name="connsiteX3" fmla="*/ 0 w 19230"/>
                  <a:gd name="connsiteY3" fmla="*/ 221 h 2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0" h="21164">
                    <a:moveTo>
                      <a:pt x="0" y="221"/>
                    </a:moveTo>
                    <a:cubicBezTo>
                      <a:pt x="2542" y="110"/>
                      <a:pt x="5084" y="55"/>
                      <a:pt x="7626" y="0"/>
                    </a:cubicBezTo>
                    <a:cubicBezTo>
                      <a:pt x="15196" y="5028"/>
                      <a:pt x="15859" y="13815"/>
                      <a:pt x="19230" y="21164"/>
                    </a:cubicBezTo>
                    <a:cubicBezTo>
                      <a:pt x="5526" y="20833"/>
                      <a:pt x="6852" y="6742"/>
                      <a:pt x="0" y="221"/>
                    </a:cubicBezTo>
                    <a:close/>
                  </a:path>
                </a:pathLst>
              </a:custGeom>
              <a:solidFill>
                <a:srgbClr val="CD8580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5CCB82D-6045-44F3-B74F-7AEAE51DA2FA}"/>
                  </a:ext>
                </a:extLst>
              </p:cNvPr>
              <p:cNvSpPr/>
              <p:nvPr/>
            </p:nvSpPr>
            <p:spPr>
              <a:xfrm>
                <a:off x="6516477" y="4102751"/>
                <a:ext cx="617622" cy="565128"/>
              </a:xfrm>
              <a:custGeom>
                <a:avLst/>
                <a:gdLst>
                  <a:gd name="connsiteX0" fmla="*/ 476458 w 617622"/>
                  <a:gd name="connsiteY0" fmla="*/ 431809 h 565128"/>
                  <a:gd name="connsiteX1" fmla="*/ 392409 w 617622"/>
                  <a:gd name="connsiteY1" fmla="*/ 494032 h 565128"/>
                  <a:gd name="connsiteX2" fmla="*/ 297252 w 617622"/>
                  <a:gd name="connsiteY2" fmla="*/ 543047 h 565128"/>
                  <a:gd name="connsiteX3" fmla="*/ 143133 w 617622"/>
                  <a:gd name="connsiteY3" fmla="*/ 562056 h 565128"/>
                  <a:gd name="connsiteX4" fmla="*/ 77595 w 617622"/>
                  <a:gd name="connsiteY4" fmla="*/ 554264 h 565128"/>
                  <a:gd name="connsiteX5" fmla="*/ 61128 w 617622"/>
                  <a:gd name="connsiteY5" fmla="*/ 560453 h 565128"/>
                  <a:gd name="connsiteX6" fmla="*/ 49855 w 617622"/>
                  <a:gd name="connsiteY6" fmla="*/ 516135 h 565128"/>
                  <a:gd name="connsiteX7" fmla="*/ 26480 w 617622"/>
                  <a:gd name="connsiteY7" fmla="*/ 404677 h 565128"/>
                  <a:gd name="connsiteX8" fmla="*/ 12334 w 617622"/>
                  <a:gd name="connsiteY8" fmla="*/ 346820 h 565128"/>
                  <a:gd name="connsiteX9" fmla="*/ 11 w 617622"/>
                  <a:gd name="connsiteY9" fmla="*/ 333337 h 565128"/>
                  <a:gd name="connsiteX10" fmla="*/ 17086 w 617622"/>
                  <a:gd name="connsiteY10" fmla="*/ 259566 h 565128"/>
                  <a:gd name="connsiteX11" fmla="*/ 72843 w 617622"/>
                  <a:gd name="connsiteY11" fmla="*/ 147334 h 565128"/>
                  <a:gd name="connsiteX12" fmla="*/ 108099 w 617622"/>
                  <a:gd name="connsiteY12" fmla="*/ 40407 h 565128"/>
                  <a:gd name="connsiteX13" fmla="*/ 152804 w 617622"/>
                  <a:gd name="connsiteY13" fmla="*/ 12 h 565128"/>
                  <a:gd name="connsiteX14" fmla="*/ 176841 w 617622"/>
                  <a:gd name="connsiteY14" fmla="*/ 34660 h 565128"/>
                  <a:gd name="connsiteX15" fmla="*/ 155843 w 617622"/>
                  <a:gd name="connsiteY15" fmla="*/ 163470 h 565128"/>
                  <a:gd name="connsiteX16" fmla="*/ 163137 w 617622"/>
                  <a:gd name="connsiteY16" fmla="*/ 207567 h 565128"/>
                  <a:gd name="connsiteX17" fmla="*/ 215081 w 617622"/>
                  <a:gd name="connsiteY17" fmla="*/ 223923 h 565128"/>
                  <a:gd name="connsiteX18" fmla="*/ 281061 w 617622"/>
                  <a:gd name="connsiteY18" fmla="*/ 198283 h 565128"/>
                  <a:gd name="connsiteX19" fmla="*/ 385280 w 617622"/>
                  <a:gd name="connsiteY19" fmla="*/ 134679 h 565128"/>
                  <a:gd name="connsiteX20" fmla="*/ 415728 w 617622"/>
                  <a:gd name="connsiteY20" fmla="*/ 134956 h 565128"/>
                  <a:gd name="connsiteX21" fmla="*/ 416115 w 617622"/>
                  <a:gd name="connsiteY21" fmla="*/ 164022 h 565128"/>
                  <a:gd name="connsiteX22" fmla="*/ 365166 w 617622"/>
                  <a:gd name="connsiteY22" fmla="*/ 213811 h 565128"/>
                  <a:gd name="connsiteX23" fmla="*/ 304988 w 617622"/>
                  <a:gd name="connsiteY23" fmla="*/ 274099 h 565128"/>
                  <a:gd name="connsiteX24" fmla="*/ 300125 w 617622"/>
                  <a:gd name="connsiteY24" fmla="*/ 286477 h 565128"/>
                  <a:gd name="connsiteX25" fmla="*/ 358645 w 617622"/>
                  <a:gd name="connsiteY25" fmla="*/ 252935 h 565128"/>
                  <a:gd name="connsiteX26" fmla="*/ 531110 w 617622"/>
                  <a:gd name="connsiteY26" fmla="*/ 134016 h 565128"/>
                  <a:gd name="connsiteX27" fmla="*/ 571118 w 617622"/>
                  <a:gd name="connsiteY27" fmla="*/ 128601 h 565128"/>
                  <a:gd name="connsiteX28" fmla="*/ 579075 w 617622"/>
                  <a:gd name="connsiteY28" fmla="*/ 171095 h 565128"/>
                  <a:gd name="connsiteX29" fmla="*/ 495136 w 617622"/>
                  <a:gd name="connsiteY29" fmla="*/ 252161 h 565128"/>
                  <a:gd name="connsiteX30" fmla="*/ 377433 w 617622"/>
                  <a:gd name="connsiteY30" fmla="*/ 350965 h 565128"/>
                  <a:gd name="connsiteX31" fmla="*/ 368316 w 617622"/>
                  <a:gd name="connsiteY31" fmla="*/ 367487 h 565128"/>
                  <a:gd name="connsiteX32" fmla="*/ 460599 w 617622"/>
                  <a:gd name="connsiteY32" fmla="*/ 312615 h 565128"/>
                  <a:gd name="connsiteX33" fmla="*/ 537409 w 617622"/>
                  <a:gd name="connsiteY33" fmla="*/ 241496 h 565128"/>
                  <a:gd name="connsiteX34" fmla="*/ 594769 w 617622"/>
                  <a:gd name="connsiteY34" fmla="*/ 217845 h 565128"/>
                  <a:gd name="connsiteX35" fmla="*/ 615436 w 617622"/>
                  <a:gd name="connsiteY35" fmla="*/ 249122 h 565128"/>
                  <a:gd name="connsiteX36" fmla="*/ 600847 w 617622"/>
                  <a:gd name="connsiteY36" fmla="*/ 270783 h 565128"/>
                  <a:gd name="connsiteX37" fmla="*/ 513095 w 617622"/>
                  <a:gd name="connsiteY37" fmla="*/ 347207 h 565128"/>
                  <a:gd name="connsiteX38" fmla="*/ 522158 w 617622"/>
                  <a:gd name="connsiteY38" fmla="*/ 348423 h 565128"/>
                  <a:gd name="connsiteX39" fmla="*/ 536691 w 617622"/>
                  <a:gd name="connsiteY39" fmla="*/ 345770 h 565128"/>
                  <a:gd name="connsiteX40" fmla="*/ 539233 w 617622"/>
                  <a:gd name="connsiteY40" fmla="*/ 361961 h 565128"/>
                  <a:gd name="connsiteX41" fmla="*/ 517958 w 617622"/>
                  <a:gd name="connsiteY41" fmla="*/ 394730 h 565128"/>
                  <a:gd name="connsiteX42" fmla="*/ 476458 w 617622"/>
                  <a:gd name="connsiteY42" fmla="*/ 431809 h 56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17622" h="565128">
                    <a:moveTo>
                      <a:pt x="476458" y="431809"/>
                    </a:moveTo>
                    <a:cubicBezTo>
                      <a:pt x="447557" y="451371"/>
                      <a:pt x="418988" y="471375"/>
                      <a:pt x="392409" y="494032"/>
                    </a:cubicBezTo>
                    <a:cubicBezTo>
                      <a:pt x="359750" y="508565"/>
                      <a:pt x="330905" y="530171"/>
                      <a:pt x="297252" y="543047"/>
                    </a:cubicBezTo>
                    <a:cubicBezTo>
                      <a:pt x="247242" y="562111"/>
                      <a:pt x="196348" y="570013"/>
                      <a:pt x="143133" y="562056"/>
                    </a:cubicBezTo>
                    <a:cubicBezTo>
                      <a:pt x="121361" y="558796"/>
                      <a:pt x="99478" y="556530"/>
                      <a:pt x="77595" y="554264"/>
                    </a:cubicBezTo>
                    <a:cubicBezTo>
                      <a:pt x="71462" y="553657"/>
                      <a:pt x="64389" y="552551"/>
                      <a:pt x="61128" y="560453"/>
                    </a:cubicBezTo>
                    <a:cubicBezTo>
                      <a:pt x="51679" y="547246"/>
                      <a:pt x="53723" y="530834"/>
                      <a:pt x="49855" y="516135"/>
                    </a:cubicBezTo>
                    <a:cubicBezTo>
                      <a:pt x="40185" y="479498"/>
                      <a:pt x="35488" y="441535"/>
                      <a:pt x="26480" y="404677"/>
                    </a:cubicBezTo>
                    <a:cubicBezTo>
                      <a:pt x="21783" y="385392"/>
                      <a:pt x="16920" y="366161"/>
                      <a:pt x="12334" y="346820"/>
                    </a:cubicBezTo>
                    <a:cubicBezTo>
                      <a:pt x="11118" y="341736"/>
                      <a:pt x="13384" y="329027"/>
                      <a:pt x="11" y="333337"/>
                    </a:cubicBezTo>
                    <a:cubicBezTo>
                      <a:pt x="-376" y="307310"/>
                      <a:pt x="9405" y="283769"/>
                      <a:pt x="17086" y="259566"/>
                    </a:cubicBezTo>
                    <a:cubicBezTo>
                      <a:pt x="29851" y="219171"/>
                      <a:pt x="52508" y="183805"/>
                      <a:pt x="72843" y="147334"/>
                    </a:cubicBezTo>
                    <a:cubicBezTo>
                      <a:pt x="91521" y="113736"/>
                      <a:pt x="101246" y="77541"/>
                      <a:pt x="108099" y="40407"/>
                    </a:cubicBezTo>
                    <a:cubicBezTo>
                      <a:pt x="112519" y="16369"/>
                      <a:pt x="128545" y="730"/>
                      <a:pt x="152804" y="12"/>
                    </a:cubicBezTo>
                    <a:cubicBezTo>
                      <a:pt x="169437" y="-485"/>
                      <a:pt x="180047" y="14490"/>
                      <a:pt x="176841" y="34660"/>
                    </a:cubicBezTo>
                    <a:cubicBezTo>
                      <a:pt x="170045" y="77652"/>
                      <a:pt x="163413" y="120644"/>
                      <a:pt x="155843" y="163470"/>
                    </a:cubicBezTo>
                    <a:cubicBezTo>
                      <a:pt x="153025" y="179439"/>
                      <a:pt x="157224" y="193697"/>
                      <a:pt x="163137" y="207567"/>
                    </a:cubicBezTo>
                    <a:cubicBezTo>
                      <a:pt x="168497" y="220111"/>
                      <a:pt x="195022" y="227128"/>
                      <a:pt x="215081" y="223923"/>
                    </a:cubicBezTo>
                    <a:cubicBezTo>
                      <a:pt x="239008" y="220111"/>
                      <a:pt x="260560" y="210385"/>
                      <a:pt x="281061" y="198283"/>
                    </a:cubicBezTo>
                    <a:cubicBezTo>
                      <a:pt x="316095" y="177561"/>
                      <a:pt x="350632" y="156065"/>
                      <a:pt x="385280" y="134679"/>
                    </a:cubicBezTo>
                    <a:cubicBezTo>
                      <a:pt x="395724" y="128214"/>
                      <a:pt x="406279" y="126004"/>
                      <a:pt x="415728" y="134956"/>
                    </a:cubicBezTo>
                    <a:cubicBezTo>
                      <a:pt x="425012" y="143797"/>
                      <a:pt x="421309" y="154517"/>
                      <a:pt x="416115" y="164022"/>
                    </a:cubicBezTo>
                    <a:cubicBezTo>
                      <a:pt x="404234" y="185739"/>
                      <a:pt x="383180" y="198228"/>
                      <a:pt x="365166" y="213811"/>
                    </a:cubicBezTo>
                    <a:cubicBezTo>
                      <a:pt x="343614" y="232433"/>
                      <a:pt x="319356" y="248293"/>
                      <a:pt x="304988" y="274099"/>
                    </a:cubicBezTo>
                    <a:cubicBezTo>
                      <a:pt x="303330" y="277028"/>
                      <a:pt x="302446" y="280399"/>
                      <a:pt x="300125" y="286477"/>
                    </a:cubicBezTo>
                    <a:cubicBezTo>
                      <a:pt x="323279" y="278022"/>
                      <a:pt x="340575" y="264429"/>
                      <a:pt x="358645" y="252935"/>
                    </a:cubicBezTo>
                    <a:cubicBezTo>
                      <a:pt x="417607" y="215469"/>
                      <a:pt x="476071" y="177229"/>
                      <a:pt x="531110" y="134016"/>
                    </a:cubicBezTo>
                    <a:cubicBezTo>
                      <a:pt x="543433" y="124346"/>
                      <a:pt x="557579" y="124512"/>
                      <a:pt x="571118" y="128601"/>
                    </a:cubicBezTo>
                    <a:cubicBezTo>
                      <a:pt x="587530" y="133574"/>
                      <a:pt x="590845" y="153302"/>
                      <a:pt x="579075" y="171095"/>
                    </a:cubicBezTo>
                    <a:cubicBezTo>
                      <a:pt x="557137" y="204306"/>
                      <a:pt x="524921" y="227018"/>
                      <a:pt x="495136" y="252161"/>
                    </a:cubicBezTo>
                    <a:cubicBezTo>
                      <a:pt x="455957" y="285151"/>
                      <a:pt x="416612" y="317975"/>
                      <a:pt x="377433" y="350965"/>
                    </a:cubicBezTo>
                    <a:cubicBezTo>
                      <a:pt x="373012" y="354667"/>
                      <a:pt x="369807" y="359309"/>
                      <a:pt x="368316" y="367487"/>
                    </a:cubicBezTo>
                    <a:cubicBezTo>
                      <a:pt x="403571" y="354059"/>
                      <a:pt x="431477" y="332232"/>
                      <a:pt x="460599" y="312615"/>
                    </a:cubicBezTo>
                    <a:cubicBezTo>
                      <a:pt x="489886" y="292887"/>
                      <a:pt x="513869" y="267468"/>
                      <a:pt x="537409" y="241496"/>
                    </a:cubicBezTo>
                    <a:cubicBezTo>
                      <a:pt x="552716" y="224587"/>
                      <a:pt x="570952" y="215303"/>
                      <a:pt x="594769" y="217845"/>
                    </a:cubicBezTo>
                    <a:cubicBezTo>
                      <a:pt x="613170" y="219834"/>
                      <a:pt x="622067" y="231991"/>
                      <a:pt x="615436" y="249122"/>
                    </a:cubicBezTo>
                    <a:cubicBezTo>
                      <a:pt x="612231" y="257355"/>
                      <a:pt x="606871" y="264207"/>
                      <a:pt x="600847" y="270783"/>
                    </a:cubicBezTo>
                    <a:cubicBezTo>
                      <a:pt x="574489" y="299573"/>
                      <a:pt x="543543" y="323114"/>
                      <a:pt x="513095" y="347207"/>
                    </a:cubicBezTo>
                    <a:cubicBezTo>
                      <a:pt x="516079" y="352457"/>
                      <a:pt x="519395" y="350302"/>
                      <a:pt x="522158" y="348423"/>
                    </a:cubicBezTo>
                    <a:cubicBezTo>
                      <a:pt x="526744" y="345328"/>
                      <a:pt x="531883" y="342455"/>
                      <a:pt x="536691" y="345770"/>
                    </a:cubicBezTo>
                    <a:cubicBezTo>
                      <a:pt x="542383" y="349694"/>
                      <a:pt x="540117" y="356325"/>
                      <a:pt x="539233" y="361961"/>
                    </a:cubicBezTo>
                    <a:cubicBezTo>
                      <a:pt x="537078" y="376053"/>
                      <a:pt x="527960" y="385668"/>
                      <a:pt x="517958" y="394730"/>
                    </a:cubicBezTo>
                    <a:cubicBezTo>
                      <a:pt x="504088" y="406998"/>
                      <a:pt x="490273" y="419376"/>
                      <a:pt x="476458" y="431809"/>
                    </a:cubicBezTo>
                    <a:close/>
                  </a:path>
                </a:pathLst>
              </a:custGeom>
              <a:solidFill>
                <a:srgbClr val="F9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D8F69F-BC39-4095-BB63-A46ABF03B495}"/>
                </a:ext>
              </a:extLst>
            </p:cNvPr>
            <p:cNvSpPr/>
            <p:nvPr/>
          </p:nvSpPr>
          <p:spPr>
            <a:xfrm>
              <a:off x="7000817" y="2000536"/>
              <a:ext cx="2053127" cy="1515214"/>
            </a:xfrm>
            <a:custGeom>
              <a:avLst/>
              <a:gdLst>
                <a:gd name="connsiteX0" fmla="*/ 43590 w 4114165"/>
                <a:gd name="connsiteY0" fmla="*/ 3035606 h 3036265"/>
                <a:gd name="connsiteX1" fmla="*/ 26 w 4114165"/>
                <a:gd name="connsiteY1" fmla="*/ 2993362 h 3036265"/>
                <a:gd name="connsiteX2" fmla="*/ 686 w 4114165"/>
                <a:gd name="connsiteY2" fmla="*/ 2683135 h 3036265"/>
                <a:gd name="connsiteX3" fmla="*/ 44250 w 4114165"/>
                <a:gd name="connsiteY3" fmla="*/ 2638251 h 3036265"/>
                <a:gd name="connsiteX4" fmla="*/ 314874 w 4114165"/>
                <a:gd name="connsiteY4" fmla="*/ 2638251 h 3036265"/>
                <a:gd name="connsiteX5" fmla="*/ 357117 w 4114165"/>
                <a:gd name="connsiteY5" fmla="*/ 2633631 h 3036265"/>
                <a:gd name="connsiteX6" fmla="*/ 357117 w 4114165"/>
                <a:gd name="connsiteY6" fmla="*/ 2627690 h 3036265"/>
                <a:gd name="connsiteX7" fmla="*/ 357117 w 4114165"/>
                <a:gd name="connsiteY7" fmla="*/ 2282480 h 3036265"/>
                <a:gd name="connsiteX8" fmla="*/ 357777 w 4114165"/>
                <a:gd name="connsiteY8" fmla="*/ 1953111 h 3036265"/>
                <a:gd name="connsiteX9" fmla="*/ 449525 w 4114165"/>
                <a:gd name="connsiteY9" fmla="*/ 1860043 h 3036265"/>
                <a:gd name="connsiteX10" fmla="*/ 1027076 w 4114165"/>
                <a:gd name="connsiteY10" fmla="*/ 1860043 h 3036265"/>
                <a:gd name="connsiteX11" fmla="*/ 1122124 w 4114165"/>
                <a:gd name="connsiteY11" fmla="*/ 1956411 h 3036265"/>
                <a:gd name="connsiteX12" fmla="*/ 1122124 w 4114165"/>
                <a:gd name="connsiteY12" fmla="*/ 2593367 h 3036265"/>
                <a:gd name="connsiteX13" fmla="*/ 1188790 w 4114165"/>
                <a:gd name="connsiteY13" fmla="*/ 2636271 h 3036265"/>
                <a:gd name="connsiteX14" fmla="*/ 1201991 w 4114165"/>
                <a:gd name="connsiteY14" fmla="*/ 2615809 h 3036265"/>
                <a:gd name="connsiteX15" fmla="*/ 1202651 w 4114165"/>
                <a:gd name="connsiteY15" fmla="*/ 2579506 h 3036265"/>
                <a:gd name="connsiteX16" fmla="*/ 1202651 w 4114165"/>
                <a:gd name="connsiteY16" fmla="*/ 1355099 h 3036265"/>
                <a:gd name="connsiteX17" fmla="*/ 1202651 w 4114165"/>
                <a:gd name="connsiteY17" fmla="*/ 1322096 h 3036265"/>
                <a:gd name="connsiteX18" fmla="*/ 1279878 w 4114165"/>
                <a:gd name="connsiteY18" fmla="*/ 1245529 h 3036265"/>
                <a:gd name="connsiteX19" fmla="*/ 1613207 w 4114165"/>
                <a:gd name="connsiteY19" fmla="*/ 1245529 h 3036265"/>
                <a:gd name="connsiteX20" fmla="*/ 1870630 w 4114165"/>
                <a:gd name="connsiteY20" fmla="*/ 1245529 h 3036265"/>
                <a:gd name="connsiteX21" fmla="*/ 1966998 w 4114165"/>
                <a:gd name="connsiteY21" fmla="*/ 1343878 h 3036265"/>
                <a:gd name="connsiteX22" fmla="*/ 1966998 w 4114165"/>
                <a:gd name="connsiteY22" fmla="*/ 2597987 h 3036265"/>
                <a:gd name="connsiteX23" fmla="*/ 1978879 w 4114165"/>
                <a:gd name="connsiteY23" fmla="*/ 2635611 h 3036265"/>
                <a:gd name="connsiteX24" fmla="*/ 2036964 w 4114165"/>
                <a:gd name="connsiteY24" fmla="*/ 2634951 h 3036265"/>
                <a:gd name="connsiteX25" fmla="*/ 2046205 w 4114165"/>
                <a:gd name="connsiteY25" fmla="*/ 2599307 h 3036265"/>
                <a:gd name="connsiteX26" fmla="*/ 2046205 w 4114165"/>
                <a:gd name="connsiteY26" fmla="*/ 830353 h 3036265"/>
                <a:gd name="connsiteX27" fmla="*/ 2046205 w 4114165"/>
                <a:gd name="connsiteY27" fmla="*/ 800650 h 3036265"/>
                <a:gd name="connsiteX28" fmla="*/ 2118152 w 4114165"/>
                <a:gd name="connsiteY28" fmla="*/ 727384 h 3036265"/>
                <a:gd name="connsiteX29" fmla="*/ 2738605 w 4114165"/>
                <a:gd name="connsiteY29" fmla="*/ 727384 h 3036265"/>
                <a:gd name="connsiteX30" fmla="*/ 2809892 w 4114165"/>
                <a:gd name="connsiteY30" fmla="*/ 801970 h 3036265"/>
                <a:gd name="connsiteX31" fmla="*/ 2810552 w 4114165"/>
                <a:gd name="connsiteY31" fmla="*/ 2594027 h 3036265"/>
                <a:gd name="connsiteX32" fmla="*/ 2857416 w 4114165"/>
                <a:gd name="connsiteY32" fmla="*/ 2639571 h 3036265"/>
                <a:gd name="connsiteX33" fmla="*/ 2891079 w 4114165"/>
                <a:gd name="connsiteY33" fmla="*/ 2590727 h 3036265"/>
                <a:gd name="connsiteX34" fmla="*/ 2891079 w 4114165"/>
                <a:gd name="connsiteY34" fmla="*/ 122771 h 3036265"/>
                <a:gd name="connsiteX35" fmla="*/ 3012529 w 4114165"/>
                <a:gd name="connsiteY35" fmla="*/ 0 h 3036265"/>
                <a:gd name="connsiteX36" fmla="*/ 3563678 w 4114165"/>
                <a:gd name="connsiteY36" fmla="*/ 0 h 3036265"/>
                <a:gd name="connsiteX37" fmla="*/ 3653446 w 4114165"/>
                <a:gd name="connsiteY37" fmla="*/ 87788 h 3036265"/>
                <a:gd name="connsiteX38" fmla="*/ 3650806 w 4114165"/>
                <a:gd name="connsiteY38" fmla="*/ 2594687 h 3036265"/>
                <a:gd name="connsiteX39" fmla="*/ 3695029 w 4114165"/>
                <a:gd name="connsiteY39" fmla="*/ 2638911 h 3036265"/>
                <a:gd name="connsiteX40" fmla="*/ 4071262 w 4114165"/>
                <a:gd name="connsiteY40" fmla="*/ 2638911 h 3036265"/>
                <a:gd name="connsiteX41" fmla="*/ 4114166 w 4114165"/>
                <a:gd name="connsiteY41" fmla="*/ 2681815 h 3036265"/>
                <a:gd name="connsiteX42" fmla="*/ 4114166 w 4114165"/>
                <a:gd name="connsiteY42" fmla="*/ 2992042 h 3036265"/>
                <a:gd name="connsiteX43" fmla="*/ 4069283 w 4114165"/>
                <a:gd name="connsiteY43" fmla="*/ 3036266 h 3036265"/>
                <a:gd name="connsiteX44" fmla="*/ 43590 w 4114165"/>
                <a:gd name="connsiteY44" fmla="*/ 3035606 h 303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14165" h="3036265">
                  <a:moveTo>
                    <a:pt x="43590" y="3035606"/>
                  </a:moveTo>
                  <a:cubicBezTo>
                    <a:pt x="11247" y="3035606"/>
                    <a:pt x="-634" y="3027685"/>
                    <a:pt x="26" y="2993362"/>
                  </a:cubicBezTo>
                  <a:cubicBezTo>
                    <a:pt x="2006" y="2889733"/>
                    <a:pt x="686" y="2786764"/>
                    <a:pt x="686" y="2683135"/>
                  </a:cubicBezTo>
                  <a:cubicBezTo>
                    <a:pt x="686" y="2638911"/>
                    <a:pt x="1346" y="2638251"/>
                    <a:pt x="44250" y="2638251"/>
                  </a:cubicBezTo>
                  <a:cubicBezTo>
                    <a:pt x="134678" y="2638251"/>
                    <a:pt x="224446" y="2638251"/>
                    <a:pt x="314874" y="2638251"/>
                  </a:cubicBezTo>
                  <a:cubicBezTo>
                    <a:pt x="328735" y="2638251"/>
                    <a:pt x="343256" y="2640231"/>
                    <a:pt x="357117" y="2633631"/>
                  </a:cubicBezTo>
                  <a:cubicBezTo>
                    <a:pt x="357117" y="2631650"/>
                    <a:pt x="357117" y="2629670"/>
                    <a:pt x="357117" y="2627690"/>
                  </a:cubicBezTo>
                  <a:cubicBezTo>
                    <a:pt x="356457" y="2512840"/>
                    <a:pt x="357117" y="2397330"/>
                    <a:pt x="357117" y="2282480"/>
                  </a:cubicBezTo>
                  <a:cubicBezTo>
                    <a:pt x="357117" y="2280500"/>
                    <a:pt x="357777" y="2060700"/>
                    <a:pt x="357777" y="1953111"/>
                  </a:cubicBezTo>
                  <a:cubicBezTo>
                    <a:pt x="357777" y="1881165"/>
                    <a:pt x="378899" y="1860043"/>
                    <a:pt x="449525" y="1860043"/>
                  </a:cubicBezTo>
                  <a:cubicBezTo>
                    <a:pt x="642262" y="1860043"/>
                    <a:pt x="834339" y="1860043"/>
                    <a:pt x="1027076" y="1860043"/>
                  </a:cubicBezTo>
                  <a:cubicBezTo>
                    <a:pt x="1101663" y="1860043"/>
                    <a:pt x="1122124" y="1880505"/>
                    <a:pt x="1122124" y="1956411"/>
                  </a:cubicBezTo>
                  <a:cubicBezTo>
                    <a:pt x="1122124" y="2168950"/>
                    <a:pt x="1122124" y="2380829"/>
                    <a:pt x="1122124" y="2593367"/>
                  </a:cubicBezTo>
                  <a:cubicBezTo>
                    <a:pt x="1122124" y="2634290"/>
                    <a:pt x="1149187" y="2652112"/>
                    <a:pt x="1188790" y="2636271"/>
                  </a:cubicBezTo>
                  <a:cubicBezTo>
                    <a:pt x="1198691" y="2632310"/>
                    <a:pt x="1201991" y="2625050"/>
                    <a:pt x="1201991" y="2615809"/>
                  </a:cubicBezTo>
                  <a:cubicBezTo>
                    <a:pt x="1201991" y="2603928"/>
                    <a:pt x="1202651" y="2591387"/>
                    <a:pt x="1202651" y="2579506"/>
                  </a:cubicBezTo>
                  <a:cubicBezTo>
                    <a:pt x="1202651" y="2171590"/>
                    <a:pt x="1202651" y="1763674"/>
                    <a:pt x="1202651" y="1355099"/>
                  </a:cubicBezTo>
                  <a:cubicBezTo>
                    <a:pt x="1202651" y="1343878"/>
                    <a:pt x="1202651" y="1333317"/>
                    <a:pt x="1202651" y="1322096"/>
                  </a:cubicBezTo>
                  <a:cubicBezTo>
                    <a:pt x="1203971" y="1268631"/>
                    <a:pt x="1227074" y="1245529"/>
                    <a:pt x="1279878" y="1245529"/>
                  </a:cubicBezTo>
                  <a:cubicBezTo>
                    <a:pt x="1390768" y="1244869"/>
                    <a:pt x="1502318" y="1245529"/>
                    <a:pt x="1613207" y="1245529"/>
                  </a:cubicBezTo>
                  <a:cubicBezTo>
                    <a:pt x="1699015" y="1245529"/>
                    <a:pt x="1784822" y="1245529"/>
                    <a:pt x="1870630" y="1245529"/>
                  </a:cubicBezTo>
                  <a:cubicBezTo>
                    <a:pt x="1947857" y="1245529"/>
                    <a:pt x="1966998" y="1264671"/>
                    <a:pt x="1966998" y="1343878"/>
                  </a:cubicBezTo>
                  <a:cubicBezTo>
                    <a:pt x="1966998" y="1662685"/>
                    <a:pt x="1966998" y="2498979"/>
                    <a:pt x="1966998" y="2597987"/>
                  </a:cubicBezTo>
                  <a:cubicBezTo>
                    <a:pt x="1966998" y="2611189"/>
                    <a:pt x="1961058" y="2629670"/>
                    <a:pt x="1978879" y="2635611"/>
                  </a:cubicBezTo>
                  <a:cubicBezTo>
                    <a:pt x="1997361" y="2641551"/>
                    <a:pt x="2018483" y="2642872"/>
                    <a:pt x="2036964" y="2634951"/>
                  </a:cubicBezTo>
                  <a:cubicBezTo>
                    <a:pt x="2052146" y="2628350"/>
                    <a:pt x="2046205" y="2611849"/>
                    <a:pt x="2046205" y="2599307"/>
                  </a:cubicBezTo>
                  <a:cubicBezTo>
                    <a:pt x="2046865" y="2454095"/>
                    <a:pt x="2046205" y="1275232"/>
                    <a:pt x="2046205" y="830353"/>
                  </a:cubicBezTo>
                  <a:cubicBezTo>
                    <a:pt x="2046205" y="820452"/>
                    <a:pt x="2046205" y="810551"/>
                    <a:pt x="2046205" y="800650"/>
                  </a:cubicBezTo>
                  <a:cubicBezTo>
                    <a:pt x="2048185" y="754446"/>
                    <a:pt x="2072607" y="727384"/>
                    <a:pt x="2118152" y="727384"/>
                  </a:cubicBezTo>
                  <a:cubicBezTo>
                    <a:pt x="2324750" y="726724"/>
                    <a:pt x="2532008" y="726724"/>
                    <a:pt x="2738605" y="727384"/>
                  </a:cubicBezTo>
                  <a:cubicBezTo>
                    <a:pt x="2782830" y="727384"/>
                    <a:pt x="2808572" y="756426"/>
                    <a:pt x="2809892" y="801970"/>
                  </a:cubicBezTo>
                  <a:cubicBezTo>
                    <a:pt x="2811212" y="848174"/>
                    <a:pt x="2810552" y="2042879"/>
                    <a:pt x="2810552" y="2594027"/>
                  </a:cubicBezTo>
                  <a:cubicBezTo>
                    <a:pt x="2810552" y="2638251"/>
                    <a:pt x="2813192" y="2638251"/>
                    <a:pt x="2857416" y="2639571"/>
                  </a:cubicBezTo>
                  <a:cubicBezTo>
                    <a:pt x="2897019" y="2640891"/>
                    <a:pt x="2891079" y="2614489"/>
                    <a:pt x="2891079" y="2590727"/>
                  </a:cubicBezTo>
                  <a:cubicBezTo>
                    <a:pt x="2891079" y="1768295"/>
                    <a:pt x="2891079" y="945203"/>
                    <a:pt x="2891079" y="122771"/>
                  </a:cubicBezTo>
                  <a:cubicBezTo>
                    <a:pt x="2891079" y="9241"/>
                    <a:pt x="2900320" y="0"/>
                    <a:pt x="3012529" y="0"/>
                  </a:cubicBezTo>
                  <a:cubicBezTo>
                    <a:pt x="3196026" y="0"/>
                    <a:pt x="3380182" y="0"/>
                    <a:pt x="3563678" y="0"/>
                  </a:cubicBezTo>
                  <a:cubicBezTo>
                    <a:pt x="3631664" y="0"/>
                    <a:pt x="3652785" y="21122"/>
                    <a:pt x="3653446" y="87788"/>
                  </a:cubicBezTo>
                  <a:cubicBezTo>
                    <a:pt x="3654106" y="264023"/>
                    <a:pt x="3651466" y="2399310"/>
                    <a:pt x="3650806" y="2594687"/>
                  </a:cubicBezTo>
                  <a:cubicBezTo>
                    <a:pt x="3650806" y="2638911"/>
                    <a:pt x="3650806" y="2638911"/>
                    <a:pt x="3695029" y="2638911"/>
                  </a:cubicBezTo>
                  <a:cubicBezTo>
                    <a:pt x="3820440" y="2638911"/>
                    <a:pt x="3945851" y="2638911"/>
                    <a:pt x="4071262" y="2638911"/>
                  </a:cubicBezTo>
                  <a:cubicBezTo>
                    <a:pt x="4112186" y="2638911"/>
                    <a:pt x="4114166" y="2640891"/>
                    <a:pt x="4114166" y="2681815"/>
                  </a:cubicBezTo>
                  <a:cubicBezTo>
                    <a:pt x="4114166" y="2785444"/>
                    <a:pt x="4114166" y="2888413"/>
                    <a:pt x="4114166" y="2992042"/>
                  </a:cubicBezTo>
                  <a:cubicBezTo>
                    <a:pt x="4114166" y="3034946"/>
                    <a:pt x="4113506" y="3036266"/>
                    <a:pt x="4069283" y="3036266"/>
                  </a:cubicBezTo>
                  <a:cubicBezTo>
                    <a:pt x="3504933" y="3034946"/>
                    <a:pt x="196723" y="3034286"/>
                    <a:pt x="43590" y="3035606"/>
                  </a:cubicBezTo>
                  <a:close/>
                </a:path>
              </a:pathLst>
            </a:custGeom>
            <a:solidFill>
              <a:schemeClr val="accent1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D9E715F-212D-4187-847A-4787AD91DEF8}"/>
                </a:ext>
              </a:extLst>
            </p:cNvPr>
            <p:cNvSpPr/>
            <p:nvPr/>
          </p:nvSpPr>
          <p:spPr>
            <a:xfrm>
              <a:off x="7204326" y="1625390"/>
              <a:ext cx="1481775" cy="1115682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3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855FE31F-C1CF-4714-AEA7-513BFFC14FAD}"/>
              </a:ext>
            </a:extLst>
          </p:cNvPr>
          <p:cNvSpPr>
            <a:spLocks noChangeAspect="1"/>
          </p:cNvSpPr>
          <p:nvPr/>
        </p:nvSpPr>
        <p:spPr>
          <a:xfrm>
            <a:off x="969068" y="1241077"/>
            <a:ext cx="720000" cy="510546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88883C53-498E-47D8-B02C-D3949F07F8CC}"/>
              </a:ext>
            </a:extLst>
          </p:cNvPr>
          <p:cNvSpPr>
            <a:spLocks noChangeAspect="1"/>
          </p:cNvSpPr>
          <p:nvPr/>
        </p:nvSpPr>
        <p:spPr>
          <a:xfrm>
            <a:off x="1000517" y="2992675"/>
            <a:ext cx="616987" cy="61652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6" name="Pie 2">
            <a:extLst>
              <a:ext uri="{FF2B5EF4-FFF2-40B4-BE49-F238E27FC236}">
                <a16:creationId xmlns:a16="http://schemas.microsoft.com/office/drawing/2014/main" id="{900A1B45-4498-488E-B88B-E8F3590B75B3}"/>
              </a:ext>
            </a:extLst>
          </p:cNvPr>
          <p:cNvSpPr/>
          <p:nvPr/>
        </p:nvSpPr>
        <p:spPr>
          <a:xfrm>
            <a:off x="947552" y="2002445"/>
            <a:ext cx="680424" cy="669030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45C849-072A-4AD6-9473-4F3B77BF0176}"/>
              </a:ext>
            </a:extLst>
          </p:cNvPr>
          <p:cNvSpPr txBox="1"/>
          <p:nvPr/>
        </p:nvSpPr>
        <p:spPr>
          <a:xfrm>
            <a:off x="1766197" y="1241077"/>
            <a:ext cx="268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Menambah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fitur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review toko</a:t>
            </a:r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66C3C-2878-4F9A-B0A7-3EAE843D478D}"/>
              </a:ext>
            </a:extLst>
          </p:cNvPr>
          <p:cNvSpPr txBox="1"/>
          <p:nvPr/>
        </p:nvSpPr>
        <p:spPr>
          <a:xfrm>
            <a:off x="1825867" y="1970212"/>
            <a:ext cx="359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Memberikan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harga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diskon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untuk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katalog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yang paling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banyak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transaksi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penjualannya</a:t>
            </a:r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2167DE97-38B6-4C24-815C-B37A2A0AEE94}"/>
              </a:ext>
            </a:extLst>
          </p:cNvPr>
          <p:cNvSpPr/>
          <p:nvPr/>
        </p:nvSpPr>
        <p:spPr>
          <a:xfrm>
            <a:off x="1082165" y="3930403"/>
            <a:ext cx="493805" cy="4904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04B0EF-4AD1-40C0-8EBD-7C63F0401BC8}"/>
              </a:ext>
            </a:extLst>
          </p:cNvPr>
          <p:cNvSpPr txBox="1"/>
          <p:nvPr/>
        </p:nvSpPr>
        <p:spPr>
          <a:xfrm>
            <a:off x="1807237" y="3182754"/>
            <a:ext cx="400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3. Focus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menggunakan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pembayaran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elektronik</a:t>
            </a:r>
            <a:endParaRPr lang="it-IT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1AD650-6BC4-4F9C-8519-3C84C5D2F4C5}"/>
              </a:ext>
            </a:extLst>
          </p:cNvPr>
          <p:cNvSpPr txBox="1"/>
          <p:nvPr/>
        </p:nvSpPr>
        <p:spPr>
          <a:xfrm>
            <a:off x="1852323" y="3925634"/>
            <a:ext cx="49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4.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Memberikan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diskon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terhadap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fitur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elektronik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banyak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digunakan</a:t>
            </a:r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546AEC-455A-40DE-A76E-D27384CD9460}"/>
              </a:ext>
            </a:extLst>
          </p:cNvPr>
          <p:cNvGrpSpPr/>
          <p:nvPr/>
        </p:nvGrpSpPr>
        <p:grpSpPr>
          <a:xfrm>
            <a:off x="676383" y="4688403"/>
            <a:ext cx="1305367" cy="1645546"/>
            <a:chOff x="6804248" y="2144238"/>
            <a:chExt cx="1305367" cy="1645545"/>
          </a:xfrm>
        </p:grpSpPr>
        <p:sp>
          <p:nvSpPr>
            <p:cNvPr id="54" name="Oval 1">
              <a:extLst>
                <a:ext uri="{FF2B5EF4-FFF2-40B4-BE49-F238E27FC236}">
                  <a16:creationId xmlns:a16="http://schemas.microsoft.com/office/drawing/2014/main" id="{EB91EEFB-D899-4983-B2DC-67CA40E39B04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1">
              <a:extLst>
                <a:ext uri="{FF2B5EF4-FFF2-40B4-BE49-F238E27FC236}">
                  <a16:creationId xmlns:a16="http://schemas.microsoft.com/office/drawing/2014/main" id="{84023830-936D-4D2D-8BA1-7F92297A9E05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1">
              <a:extLst>
                <a:ext uri="{FF2B5EF4-FFF2-40B4-BE49-F238E27FC236}">
                  <a16:creationId xmlns:a16="http://schemas.microsoft.com/office/drawing/2014/main" id="{F4FCA25D-D1B6-4060-BF4E-3AF9BAF3AEE8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1">
              <a:extLst>
                <a:ext uri="{FF2B5EF4-FFF2-40B4-BE49-F238E27FC236}">
                  <a16:creationId xmlns:a16="http://schemas.microsoft.com/office/drawing/2014/main" id="{8E5DB2DE-427A-4E14-8C76-E40C1A255280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1">
              <a:extLst>
                <a:ext uri="{FF2B5EF4-FFF2-40B4-BE49-F238E27FC236}">
                  <a16:creationId xmlns:a16="http://schemas.microsoft.com/office/drawing/2014/main" id="{4D68E2D4-C326-41B9-90F0-D631F7AF0D77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1">
              <a:extLst>
                <a:ext uri="{FF2B5EF4-FFF2-40B4-BE49-F238E27FC236}">
                  <a16:creationId xmlns:a16="http://schemas.microsoft.com/office/drawing/2014/main" id="{E827880C-26AF-4422-8B5B-DE9CB2D18EA2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B5C3F07C-3630-47FC-8A8D-25E21BAD0DE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E1262EC-535A-44EF-9BF8-D39343F46D99}"/>
              </a:ext>
            </a:extLst>
          </p:cNvPr>
          <p:cNvSpPr txBox="1"/>
          <p:nvPr/>
        </p:nvSpPr>
        <p:spPr>
          <a:xfrm>
            <a:off x="2135357" y="4886190"/>
            <a:ext cx="4865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Mempromosikan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benefit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menggunakan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pembayaran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elektronik</a:t>
            </a:r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6.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Melakukan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promosi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pada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bulan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November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tahun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berikutnya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61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03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8ACC0AE-96AE-4A87-9AB0-F0DAE2D67EEF}"/>
              </a:ext>
            </a:extLst>
          </p:cNvPr>
          <p:cNvSpPr/>
          <p:nvPr/>
        </p:nvSpPr>
        <p:spPr>
          <a:xfrm>
            <a:off x="400033" y="276217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E508E99-DBF2-4C43-B454-7885E4EF116E}"/>
              </a:ext>
            </a:extLst>
          </p:cNvPr>
          <p:cNvSpPr/>
          <p:nvPr/>
        </p:nvSpPr>
        <p:spPr>
          <a:xfrm>
            <a:off x="400033" y="1786640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AFA2E8-9A23-4545-B4F0-EB96B0EFA085}"/>
              </a:ext>
            </a:extLst>
          </p:cNvPr>
          <p:cNvSpPr/>
          <p:nvPr/>
        </p:nvSpPr>
        <p:spPr>
          <a:xfrm>
            <a:off x="439789" y="3217551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1F74466-BA0A-4670-8460-4BDC46BEF2B6}"/>
              </a:ext>
            </a:extLst>
          </p:cNvPr>
          <p:cNvSpPr/>
          <p:nvPr/>
        </p:nvSpPr>
        <p:spPr>
          <a:xfrm>
            <a:off x="426537" y="4688213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C9D282-3A65-45A9-BDCA-A6E2A2CDF857}"/>
              </a:ext>
            </a:extLst>
          </p:cNvPr>
          <p:cNvGrpSpPr/>
          <p:nvPr/>
        </p:nvGrpSpPr>
        <p:grpSpPr>
          <a:xfrm>
            <a:off x="276325" y="264691"/>
            <a:ext cx="8973691" cy="5148794"/>
            <a:chOff x="874462" y="916553"/>
            <a:chExt cx="7763565" cy="51487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6D92E3-8DA2-4847-8DE9-C15BB3CEACD3}"/>
                </a:ext>
              </a:extLst>
            </p:cNvPr>
            <p:cNvGrpSpPr/>
            <p:nvPr/>
          </p:nvGrpSpPr>
          <p:grpSpPr>
            <a:xfrm>
              <a:off x="885927" y="916553"/>
              <a:ext cx="7396682" cy="1508105"/>
              <a:chOff x="4330540" y="2039902"/>
              <a:chExt cx="7396682" cy="150810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51B164-B235-4395-9190-8ABD2D13C89D}"/>
                  </a:ext>
                </a:extLst>
              </p:cNvPr>
              <p:cNvSpPr txBox="1"/>
              <p:nvPr/>
            </p:nvSpPr>
            <p:spPr>
              <a:xfrm>
                <a:off x="4330540" y="2116846"/>
                <a:ext cx="73673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2"/>
                    </a:solidFill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48F1E0F-3510-485D-978F-EF3061061B76}"/>
                  </a:ext>
                </a:extLst>
              </p:cNvPr>
              <p:cNvGrpSpPr/>
              <p:nvPr/>
            </p:nvGrpSpPr>
            <p:grpSpPr>
              <a:xfrm>
                <a:off x="5419791" y="2039902"/>
                <a:ext cx="6307431" cy="1508105"/>
                <a:chOff x="6533414" y="1411926"/>
                <a:chExt cx="6307431" cy="1508105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451FD8-686D-4213-81A2-8360C7A8F39B}"/>
                    </a:ext>
                  </a:extLst>
                </p:cNvPr>
                <p:cNvSpPr txBox="1"/>
                <p:nvPr/>
              </p:nvSpPr>
              <p:spPr>
                <a:xfrm>
                  <a:off x="6533414" y="1750480"/>
                  <a:ext cx="6307431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Dataset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ini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merupakan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kumpulan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data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pesanan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perusahaan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e-commers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terbesar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dari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negara Pakistan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tahun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2016-2018.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Sektor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ekonomi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perusahaan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berada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di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sektor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niaga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digital dan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termasuk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dalam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perusahaan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dagang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. Data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dikumpulkan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dari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berbagai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pedagang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e-commerce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sebagai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bagian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dari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studi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penelitian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yang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dilakukan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oleh </a:t>
                  </a:r>
                  <a:r>
                    <a:rPr lang="en-ID" sz="1400" b="1" dirty="0">
                      <a:solidFill>
                        <a:schemeClr val="bg1"/>
                      </a:solidFill>
                      <a:effectLst/>
                      <a:latin typeface="+mj-lt"/>
                    </a:rPr>
                    <a:t>ZEESHAN-UL-HASSAN USMANI</a:t>
                  </a:r>
                  <a:endParaRPr lang="en-US" altLang="ko-KR" sz="1400" dirty="0">
                    <a:solidFill>
                      <a:schemeClr val="bg1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ACE81A-A5D3-418F-BF68-BE707A695C27}"/>
                    </a:ext>
                  </a:extLst>
                </p:cNvPr>
                <p:cNvSpPr txBox="1"/>
                <p:nvPr/>
              </p:nvSpPr>
              <p:spPr>
                <a:xfrm>
                  <a:off x="6533414" y="1411926"/>
                  <a:ext cx="4808799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cs typeface="Arial" pitchFamily="34" charset="0"/>
                    </a:rPr>
                    <a:t>Background :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198F83-9BF4-4E91-B6FE-94C92BE568D3}"/>
                </a:ext>
              </a:extLst>
            </p:cNvPr>
            <p:cNvGrpSpPr/>
            <p:nvPr/>
          </p:nvGrpSpPr>
          <p:grpSpPr>
            <a:xfrm>
              <a:off x="885927" y="2509476"/>
              <a:ext cx="7752100" cy="1135341"/>
              <a:chOff x="4338560" y="2116846"/>
              <a:chExt cx="7752100" cy="113534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FF2BBA-3422-48C7-998C-8D633AAC9AFA}"/>
                  </a:ext>
                </a:extLst>
              </p:cNvPr>
              <p:cNvSpPr txBox="1"/>
              <p:nvPr/>
            </p:nvSpPr>
            <p:spPr>
              <a:xfrm>
                <a:off x="4338560" y="2116846"/>
                <a:ext cx="73673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2"/>
                    </a:solidFill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CAE4148-928B-4000-AB0F-C062643A01CD}"/>
                  </a:ext>
                </a:extLst>
              </p:cNvPr>
              <p:cNvGrpSpPr/>
              <p:nvPr/>
            </p:nvGrpSpPr>
            <p:grpSpPr>
              <a:xfrm>
                <a:off x="5427808" y="2160470"/>
                <a:ext cx="6662852" cy="1091717"/>
                <a:chOff x="6541431" y="1532494"/>
                <a:chExt cx="6662852" cy="1091717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1D0810A-26A5-4898-AD53-881C1F86316D}"/>
                    </a:ext>
                  </a:extLst>
                </p:cNvPr>
                <p:cNvSpPr txBox="1"/>
                <p:nvPr/>
              </p:nvSpPr>
              <p:spPr>
                <a:xfrm>
                  <a:off x="6541431" y="1885547"/>
                  <a:ext cx="666285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Masalah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yang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harus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di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selesaikan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dalam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dataset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ini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adalah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perusahaan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sedang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membutuhkan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rekomendasi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strategi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untuk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mengurangi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tingkat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pembatalan,refund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dan pending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transaksi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pesanan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. </a:t>
                  </a:r>
                  <a:endParaRPr lang="en-US" altLang="ko-KR" sz="1400" dirty="0">
                    <a:solidFill>
                      <a:schemeClr val="bg1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58D50C-D901-4DEC-8AA7-FA2E6DFD68BB}"/>
                    </a:ext>
                  </a:extLst>
                </p:cNvPr>
                <p:cNvSpPr txBox="1"/>
                <p:nvPr/>
              </p:nvSpPr>
              <p:spPr>
                <a:xfrm>
                  <a:off x="6541432" y="1532494"/>
                  <a:ext cx="4808799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Permasalahan</a:t>
                  </a:r>
                  <a:r>
                    <a:rPr lang="en-US" altLang="ko-KR" sz="2000" b="1" dirty="0">
                      <a:solidFill>
                        <a:schemeClr val="bg1"/>
                      </a:solidFill>
                      <a:cs typeface="Arial" pitchFamily="34" charset="0"/>
                    </a:rPr>
                    <a:t> : 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6F9001-AF62-4F46-9B67-56F181053435}"/>
                </a:ext>
              </a:extLst>
            </p:cNvPr>
            <p:cNvGrpSpPr/>
            <p:nvPr/>
          </p:nvGrpSpPr>
          <p:grpSpPr>
            <a:xfrm>
              <a:off x="885927" y="3948511"/>
              <a:ext cx="5898050" cy="861774"/>
              <a:chOff x="4346580" y="2039902"/>
              <a:chExt cx="5898050" cy="86177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5154B-402A-416F-8126-A853169EA6DC}"/>
                  </a:ext>
                </a:extLst>
              </p:cNvPr>
              <p:cNvSpPr txBox="1"/>
              <p:nvPr/>
            </p:nvSpPr>
            <p:spPr>
              <a:xfrm>
                <a:off x="4346580" y="2063838"/>
                <a:ext cx="73673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2"/>
                    </a:solidFill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7C99621-2D44-4615-B9BF-5545A525BD0C}"/>
                  </a:ext>
                </a:extLst>
              </p:cNvPr>
              <p:cNvGrpSpPr/>
              <p:nvPr/>
            </p:nvGrpSpPr>
            <p:grpSpPr>
              <a:xfrm>
                <a:off x="5435831" y="2039902"/>
                <a:ext cx="4808799" cy="861774"/>
                <a:chOff x="6549454" y="1411926"/>
                <a:chExt cx="4808799" cy="861774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6CDDB2A-A80E-4ABE-B492-9FC2878C14ED}"/>
                    </a:ext>
                  </a:extLst>
                </p:cNvPr>
                <p:cNvSpPr txBox="1"/>
                <p:nvPr/>
              </p:nvSpPr>
              <p:spPr>
                <a:xfrm>
                  <a:off x="6549454" y="1750480"/>
                  <a:ext cx="4808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Hasil yang di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harapkan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pada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analisa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ini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menemukan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rekomendasi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yang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memiliki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potensi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meningkatkan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 </a:t>
                  </a:r>
                  <a:r>
                    <a:rPr lang="en-ID" sz="1400" b="0" dirty="0" err="1">
                      <a:solidFill>
                        <a:schemeClr val="bg1"/>
                      </a:solidFill>
                      <a:effectLst/>
                      <a:latin typeface="+mj-lt"/>
                    </a:rPr>
                    <a:t>penjualan</a:t>
                  </a:r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.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3056EA7-38E8-4508-B50A-DF913238164C}"/>
                    </a:ext>
                  </a:extLst>
                </p:cNvPr>
                <p:cNvSpPr txBox="1"/>
                <p:nvPr/>
              </p:nvSpPr>
              <p:spPr>
                <a:xfrm>
                  <a:off x="6549454" y="1411926"/>
                  <a:ext cx="4808799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cs typeface="Arial" pitchFamily="34" charset="0"/>
                    </a:rPr>
                    <a:t>Goal :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996AB4-1560-41A3-BBF6-1E7B28F96DFE}"/>
                </a:ext>
              </a:extLst>
            </p:cNvPr>
            <p:cNvGrpSpPr/>
            <p:nvPr/>
          </p:nvGrpSpPr>
          <p:grpSpPr>
            <a:xfrm>
              <a:off x="874462" y="5098519"/>
              <a:ext cx="5909514" cy="966828"/>
              <a:chOff x="4343135" y="1673931"/>
              <a:chExt cx="5909514" cy="966828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044C9D-7291-46AF-98ED-ACB9AD3AD793}"/>
                  </a:ext>
                </a:extLst>
              </p:cNvPr>
              <p:cNvSpPr txBox="1"/>
              <p:nvPr/>
            </p:nvSpPr>
            <p:spPr>
              <a:xfrm>
                <a:off x="4343135" y="1891560"/>
                <a:ext cx="73673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2"/>
                    </a:solidFill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46BC01C-2D52-46BC-A793-273B3C1E3DDC}"/>
                  </a:ext>
                </a:extLst>
              </p:cNvPr>
              <p:cNvGrpSpPr/>
              <p:nvPr/>
            </p:nvGrpSpPr>
            <p:grpSpPr>
              <a:xfrm>
                <a:off x="5443849" y="1673931"/>
                <a:ext cx="4808800" cy="966828"/>
                <a:chOff x="6557472" y="1045955"/>
                <a:chExt cx="4808800" cy="966828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63A5D0-05D9-47E7-99C9-280FA76E99E8}"/>
                    </a:ext>
                  </a:extLst>
                </p:cNvPr>
                <p:cNvSpPr txBox="1"/>
                <p:nvPr/>
              </p:nvSpPr>
              <p:spPr>
                <a:xfrm>
                  <a:off x="6557472" y="1489563"/>
                  <a:ext cx="4808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D" sz="1400" b="0" dirty="0">
                      <a:solidFill>
                        <a:schemeClr val="bg1"/>
                      </a:solidFill>
                      <a:effectLst/>
                      <a:latin typeface="+mj-lt"/>
                    </a:rPr>
                    <a:t>https://www.kaggle.com/datasets/zusmani/pakistans-largest-ecommerce-dataset</a:t>
                  </a:r>
                  <a:endParaRPr lang="en-US" altLang="ko-KR" sz="1400" dirty="0">
                    <a:solidFill>
                      <a:schemeClr val="bg1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FE8423B-880B-49BE-AAD4-B5CAA36C664F}"/>
                    </a:ext>
                  </a:extLst>
                </p:cNvPr>
                <p:cNvSpPr txBox="1"/>
                <p:nvPr/>
              </p:nvSpPr>
              <p:spPr>
                <a:xfrm>
                  <a:off x="6557473" y="1045955"/>
                  <a:ext cx="4808799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Sumber</a:t>
                  </a:r>
                  <a:r>
                    <a:rPr lang="en-US" altLang="ko-KR" sz="2000" b="1" dirty="0">
                      <a:solidFill>
                        <a:schemeClr val="bg1"/>
                      </a:solidFill>
                      <a:cs typeface="Arial" pitchFamily="34" charset="0"/>
                    </a:rPr>
                    <a:t> data : 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C7396B-7AAF-4A71-9D3D-4ECD4421C081}"/>
              </a:ext>
            </a:extLst>
          </p:cNvPr>
          <p:cNvSpPr txBox="1"/>
          <p:nvPr/>
        </p:nvSpPr>
        <p:spPr>
          <a:xfrm>
            <a:off x="534376" y="947722"/>
            <a:ext cx="284314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Item_id</a:t>
            </a:r>
            <a:endParaRPr lang="en-ID" sz="1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Created_at</a:t>
            </a:r>
            <a:endParaRPr lang="en-ID" sz="14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Sku</a:t>
            </a:r>
            <a:endParaRPr lang="en-ID" sz="1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Qty_ordered</a:t>
            </a:r>
            <a:endParaRPr lang="en-ID" sz="1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Grand_total</a:t>
            </a:r>
            <a:endParaRPr lang="en-ID" sz="1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Increment_id</a:t>
            </a:r>
            <a:endParaRPr lang="en-ID" sz="1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Sales_commision_code</a:t>
            </a:r>
            <a:endParaRPr lang="en-ID" sz="1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Working_date</a:t>
            </a:r>
            <a:endParaRPr lang="en-ID" sz="1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BI_Status</a:t>
            </a:r>
            <a:endParaRPr lang="en-ID" sz="1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endParaRPr lang="en-ID" sz="1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Customer_since</a:t>
            </a:r>
            <a:endParaRPr lang="en-ID" sz="1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M-Y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FY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endParaRPr lang="en-ID" sz="14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Unnamed 21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Unnamed 22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Unnamed 23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Unnamed24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Unnamed 26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Category_Name_1</a:t>
            </a:r>
            <a:endParaRPr lang="en-ID" sz="14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Payment Method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</a:t>
            </a:r>
            <a:endParaRPr lang="en-ID" sz="14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ID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E8EBCC-3FDE-4F15-949F-F9253A2D1344}"/>
              </a:ext>
            </a:extLst>
          </p:cNvPr>
          <p:cNvSpPr txBox="1"/>
          <p:nvPr/>
        </p:nvSpPr>
        <p:spPr>
          <a:xfrm>
            <a:off x="596704" y="449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6"/>
                </a:solidFill>
                <a:cs typeface="Arial" pitchFamily="34" charset="0"/>
              </a:rPr>
              <a:t>DATA YANG DI PEROLEH : </a:t>
            </a:r>
            <a:endParaRPr lang="en-US" altLang="ko-KR" sz="1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303677-4461-4056-9F1E-A1A6076B3BA9}"/>
              </a:ext>
            </a:extLst>
          </p:cNvPr>
          <p:cNvSpPr txBox="1"/>
          <p:nvPr/>
        </p:nvSpPr>
        <p:spPr>
          <a:xfrm>
            <a:off x="4361937" y="633776"/>
            <a:ext cx="459850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DI DROP :</a:t>
            </a:r>
            <a:endParaRPr lang="en-ID" sz="1600" b="1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Item_id</a:t>
            </a: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Created_at</a:t>
            </a: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Sku</a:t>
            </a: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Qty_ordered</a:t>
            </a: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Grand_total</a:t>
            </a: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Increment_id</a:t>
            </a: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Sales_commision_code</a:t>
            </a: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Working_date</a:t>
            </a: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BI_Status</a:t>
            </a: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Customer_since</a:t>
            </a:r>
            <a:endParaRPr lang="en-ID" sz="16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M-Y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FY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endParaRPr lang="en-ID" sz="16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Unnamed 21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Unnamed 22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Unnamed 23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Unnamed24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Unnamed 26</a:t>
            </a:r>
          </a:p>
          <a:p>
            <a:endParaRPr lang="ko-KR" altLang="en-US" sz="1600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0358BF-5BDA-4C61-B976-B23559BB47B0}"/>
              </a:ext>
            </a:extLst>
          </p:cNvPr>
          <p:cNvSpPr txBox="1"/>
          <p:nvPr/>
        </p:nvSpPr>
        <p:spPr>
          <a:xfrm>
            <a:off x="8189842" y="633776"/>
            <a:ext cx="41611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UNTUK ANALISA :</a:t>
            </a:r>
            <a:endParaRPr lang="en-ID" sz="1600" b="1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16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Category_Name_1</a:t>
            </a:r>
            <a:endParaRPr lang="en-ID" sz="16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Payment Method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</a:t>
            </a:r>
            <a:endParaRPr lang="en-ID" sz="16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ID" sz="16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ID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o-KR" altLang="en-US" sz="1600" b="1" dirty="0">
              <a:solidFill>
                <a:schemeClr val="accent6"/>
              </a:solidFill>
              <a:cs typeface="Arial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D244F3-D429-4049-8B8A-09F988440BA3}"/>
              </a:ext>
            </a:extLst>
          </p:cNvPr>
          <p:cNvCxnSpPr/>
          <p:nvPr/>
        </p:nvCxnSpPr>
        <p:spPr>
          <a:xfrm>
            <a:off x="3379304" y="3220278"/>
            <a:ext cx="9826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35386C6-0C0F-4B6B-86AA-D058502F0B5D}"/>
              </a:ext>
            </a:extLst>
          </p:cNvPr>
          <p:cNvCxnSpPr/>
          <p:nvPr/>
        </p:nvCxnSpPr>
        <p:spPr>
          <a:xfrm>
            <a:off x="7003774" y="1530626"/>
            <a:ext cx="9826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Business Question 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8EC921-5868-4E33-9F52-F92227EC9E03}"/>
              </a:ext>
            </a:extLst>
          </p:cNvPr>
          <p:cNvGrpSpPr/>
          <p:nvPr/>
        </p:nvGrpSpPr>
        <p:grpSpPr>
          <a:xfrm>
            <a:off x="7000817" y="917062"/>
            <a:ext cx="4720919" cy="5923068"/>
            <a:chOff x="7000817" y="917062"/>
            <a:chExt cx="4720919" cy="5923068"/>
          </a:xfrm>
        </p:grpSpPr>
        <p:grpSp>
          <p:nvGrpSpPr>
            <p:cNvPr id="17" name="Graphic 26">
              <a:extLst>
                <a:ext uri="{FF2B5EF4-FFF2-40B4-BE49-F238E27FC236}">
                  <a16:creationId xmlns:a16="http://schemas.microsoft.com/office/drawing/2014/main" id="{4B00AFEA-D4DC-4DFE-BEED-F14DCD27AE12}"/>
                </a:ext>
              </a:extLst>
            </p:cNvPr>
            <p:cNvGrpSpPr/>
            <p:nvPr/>
          </p:nvGrpSpPr>
          <p:grpSpPr>
            <a:xfrm flipH="1">
              <a:off x="7909411" y="917062"/>
              <a:ext cx="3812325" cy="5923068"/>
              <a:chOff x="3888957" y="1818338"/>
              <a:chExt cx="3243730" cy="503966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70109A2-F31B-4A67-B091-A33D431021DB}"/>
                  </a:ext>
                </a:extLst>
              </p:cNvPr>
              <p:cNvSpPr/>
              <p:nvPr/>
            </p:nvSpPr>
            <p:spPr>
              <a:xfrm>
                <a:off x="3888950" y="3053331"/>
                <a:ext cx="2713693" cy="3805687"/>
              </a:xfrm>
              <a:custGeom>
                <a:avLst/>
                <a:gdLst>
                  <a:gd name="connsiteX0" fmla="*/ 2713136 w 2713693"/>
                  <a:gd name="connsiteY0" fmla="*/ 1790517 h 3805687"/>
                  <a:gd name="connsiteX1" fmla="*/ 2700316 w 2713693"/>
                  <a:gd name="connsiteY1" fmla="*/ 1718569 h 3805687"/>
                  <a:gd name="connsiteX2" fmla="*/ 2682798 w 2713693"/>
                  <a:gd name="connsiteY2" fmla="*/ 1633138 h 3805687"/>
                  <a:gd name="connsiteX3" fmla="*/ 2634225 w 2713693"/>
                  <a:gd name="connsiteY3" fmla="*/ 1400938 h 3805687"/>
                  <a:gd name="connsiteX4" fmla="*/ 2601512 w 2713693"/>
                  <a:gd name="connsiteY4" fmla="*/ 1382813 h 3805687"/>
                  <a:gd name="connsiteX5" fmla="*/ 2505416 w 2713693"/>
                  <a:gd name="connsiteY5" fmla="*/ 1400606 h 3805687"/>
                  <a:gd name="connsiteX6" fmla="*/ 2349915 w 2713693"/>
                  <a:gd name="connsiteY6" fmla="*/ 1433541 h 3805687"/>
                  <a:gd name="connsiteX7" fmla="*/ 2324828 w 2713693"/>
                  <a:gd name="connsiteY7" fmla="*/ 1444703 h 3805687"/>
                  <a:gd name="connsiteX8" fmla="*/ 2262053 w 2713693"/>
                  <a:gd name="connsiteY8" fmla="*/ 1459071 h 3805687"/>
                  <a:gd name="connsiteX9" fmla="*/ 2142692 w 2713693"/>
                  <a:gd name="connsiteY9" fmla="*/ 1484379 h 3805687"/>
                  <a:gd name="connsiteX10" fmla="*/ 2115505 w 2713693"/>
                  <a:gd name="connsiteY10" fmla="*/ 1469736 h 3805687"/>
                  <a:gd name="connsiteX11" fmla="*/ 2042175 w 2713693"/>
                  <a:gd name="connsiteY11" fmla="*/ 1249085 h 3805687"/>
                  <a:gd name="connsiteX12" fmla="*/ 1975477 w 2713693"/>
                  <a:gd name="connsiteY12" fmla="*/ 1052085 h 3805687"/>
                  <a:gd name="connsiteX13" fmla="*/ 1901043 w 2713693"/>
                  <a:gd name="connsiteY13" fmla="*/ 828284 h 3805687"/>
                  <a:gd name="connsiteX14" fmla="*/ 1826885 w 2713693"/>
                  <a:gd name="connsiteY14" fmla="*/ 607909 h 3805687"/>
                  <a:gd name="connsiteX15" fmla="*/ 1792900 w 2713693"/>
                  <a:gd name="connsiteY15" fmla="*/ 542482 h 3805687"/>
                  <a:gd name="connsiteX16" fmla="*/ 1602697 w 2713693"/>
                  <a:gd name="connsiteY16" fmla="*/ 414059 h 3805687"/>
                  <a:gd name="connsiteX17" fmla="*/ 1591756 w 2713693"/>
                  <a:gd name="connsiteY17" fmla="*/ 414280 h 3805687"/>
                  <a:gd name="connsiteX18" fmla="*/ 1591756 w 2713693"/>
                  <a:gd name="connsiteY18" fmla="*/ 414280 h 3805687"/>
                  <a:gd name="connsiteX19" fmla="*/ 1580869 w 2713693"/>
                  <a:gd name="connsiteY19" fmla="*/ 360292 h 3805687"/>
                  <a:gd name="connsiteX20" fmla="*/ 1566999 w 2713693"/>
                  <a:gd name="connsiteY20" fmla="*/ 309453 h 3805687"/>
                  <a:gd name="connsiteX21" fmla="*/ 1478474 w 2713693"/>
                  <a:gd name="connsiteY21" fmla="*/ 331004 h 3805687"/>
                  <a:gd name="connsiteX22" fmla="*/ 1466040 w 2713693"/>
                  <a:gd name="connsiteY22" fmla="*/ 325589 h 3805687"/>
                  <a:gd name="connsiteX23" fmla="*/ 1356737 w 2713693"/>
                  <a:gd name="connsiteY23" fmla="*/ 248502 h 3805687"/>
                  <a:gd name="connsiteX24" fmla="*/ 1100775 w 2713693"/>
                  <a:gd name="connsiteY24" fmla="*/ 71064 h 3805687"/>
                  <a:gd name="connsiteX25" fmla="*/ 1055739 w 2713693"/>
                  <a:gd name="connsiteY25" fmla="*/ 0 h 3805687"/>
                  <a:gd name="connsiteX26" fmla="*/ 1026893 w 2713693"/>
                  <a:gd name="connsiteY26" fmla="*/ 28459 h 3805687"/>
                  <a:gd name="connsiteX27" fmla="*/ 1026893 w 2713693"/>
                  <a:gd name="connsiteY27" fmla="*/ 28459 h 3805687"/>
                  <a:gd name="connsiteX28" fmla="*/ 1001916 w 2713693"/>
                  <a:gd name="connsiteY28" fmla="*/ 25751 h 3805687"/>
                  <a:gd name="connsiteX29" fmla="*/ 866144 w 2713693"/>
                  <a:gd name="connsiteY29" fmla="*/ 190313 h 3805687"/>
                  <a:gd name="connsiteX30" fmla="*/ 827683 w 2713693"/>
                  <a:gd name="connsiteY30" fmla="*/ 210815 h 3805687"/>
                  <a:gd name="connsiteX31" fmla="*/ 682240 w 2713693"/>
                  <a:gd name="connsiteY31" fmla="*/ 237118 h 3805687"/>
                  <a:gd name="connsiteX32" fmla="*/ 483693 w 2713693"/>
                  <a:gd name="connsiteY32" fmla="*/ 320947 h 3805687"/>
                  <a:gd name="connsiteX33" fmla="*/ 249724 w 2713693"/>
                  <a:gd name="connsiteY33" fmla="*/ 647365 h 3805687"/>
                  <a:gd name="connsiteX34" fmla="*/ 205020 w 2713693"/>
                  <a:gd name="connsiteY34" fmla="*/ 786231 h 3805687"/>
                  <a:gd name="connsiteX35" fmla="*/ 172859 w 2713693"/>
                  <a:gd name="connsiteY35" fmla="*/ 912057 h 3805687"/>
                  <a:gd name="connsiteX36" fmla="*/ 149208 w 2713693"/>
                  <a:gd name="connsiteY36" fmla="*/ 1029926 h 3805687"/>
                  <a:gd name="connsiteX37" fmla="*/ 123291 w 2713693"/>
                  <a:gd name="connsiteY37" fmla="*/ 1164924 h 3805687"/>
                  <a:gd name="connsiteX38" fmla="*/ 99861 w 2713693"/>
                  <a:gd name="connsiteY38" fmla="*/ 1316446 h 3805687"/>
                  <a:gd name="connsiteX39" fmla="*/ 74994 w 2713693"/>
                  <a:gd name="connsiteY39" fmla="*/ 1481616 h 3805687"/>
                  <a:gd name="connsiteX40" fmla="*/ 45817 w 2713693"/>
                  <a:gd name="connsiteY40" fmla="*/ 1720669 h 3805687"/>
                  <a:gd name="connsiteX41" fmla="*/ 40015 w 2713693"/>
                  <a:gd name="connsiteY41" fmla="*/ 1772723 h 3805687"/>
                  <a:gd name="connsiteX42" fmla="*/ 25537 w 2713693"/>
                  <a:gd name="connsiteY42" fmla="*/ 1901091 h 3805687"/>
                  <a:gd name="connsiteX43" fmla="*/ 15369 w 2713693"/>
                  <a:gd name="connsiteY43" fmla="*/ 2010560 h 3805687"/>
                  <a:gd name="connsiteX44" fmla="*/ 339 w 2713693"/>
                  <a:gd name="connsiteY44" fmla="*/ 2151140 h 3805687"/>
                  <a:gd name="connsiteX45" fmla="*/ 5864 w 2713693"/>
                  <a:gd name="connsiteY45" fmla="*/ 2172249 h 3805687"/>
                  <a:gd name="connsiteX46" fmla="*/ 184187 w 2713693"/>
                  <a:gd name="connsiteY46" fmla="*/ 2398758 h 3805687"/>
                  <a:gd name="connsiteX47" fmla="*/ 373948 w 2713693"/>
                  <a:gd name="connsiteY47" fmla="*/ 2640794 h 3805687"/>
                  <a:gd name="connsiteX48" fmla="*/ 381242 w 2713693"/>
                  <a:gd name="connsiteY48" fmla="*/ 2659306 h 3805687"/>
                  <a:gd name="connsiteX49" fmla="*/ 345047 w 2713693"/>
                  <a:gd name="connsiteY49" fmla="*/ 2791321 h 3805687"/>
                  <a:gd name="connsiteX50" fmla="*/ 298740 w 2713693"/>
                  <a:gd name="connsiteY50" fmla="*/ 2962459 h 3805687"/>
                  <a:gd name="connsiteX51" fmla="*/ 268513 w 2713693"/>
                  <a:gd name="connsiteY51" fmla="*/ 3080438 h 3805687"/>
                  <a:gd name="connsiteX52" fmla="*/ 214966 w 2713693"/>
                  <a:gd name="connsiteY52" fmla="*/ 3278488 h 3805687"/>
                  <a:gd name="connsiteX53" fmla="*/ 166338 w 2713693"/>
                  <a:gd name="connsiteY53" fmla="*/ 3459629 h 3805687"/>
                  <a:gd name="connsiteX54" fmla="*/ 173301 w 2713693"/>
                  <a:gd name="connsiteY54" fmla="*/ 3485656 h 3805687"/>
                  <a:gd name="connsiteX55" fmla="*/ 217729 w 2713693"/>
                  <a:gd name="connsiteY55" fmla="*/ 3499526 h 3805687"/>
                  <a:gd name="connsiteX56" fmla="*/ 424621 w 2713693"/>
                  <a:gd name="connsiteY56" fmla="*/ 3558653 h 3805687"/>
                  <a:gd name="connsiteX57" fmla="*/ 665441 w 2713693"/>
                  <a:gd name="connsiteY57" fmla="*/ 3627507 h 3805687"/>
                  <a:gd name="connsiteX58" fmla="*/ 683953 w 2713693"/>
                  <a:gd name="connsiteY58" fmla="*/ 3647234 h 3805687"/>
                  <a:gd name="connsiteX59" fmla="*/ 699371 w 2713693"/>
                  <a:gd name="connsiteY59" fmla="*/ 3805221 h 3805687"/>
                  <a:gd name="connsiteX60" fmla="*/ 722138 w 2713693"/>
                  <a:gd name="connsiteY60" fmla="*/ 3805663 h 3805687"/>
                  <a:gd name="connsiteX61" fmla="*/ 2173638 w 2713693"/>
                  <a:gd name="connsiteY61" fmla="*/ 3805663 h 3805687"/>
                  <a:gd name="connsiteX62" fmla="*/ 2327922 w 2713693"/>
                  <a:gd name="connsiteY62" fmla="*/ 3805442 h 3805687"/>
                  <a:gd name="connsiteX63" fmla="*/ 2331459 w 2713693"/>
                  <a:gd name="connsiteY63" fmla="*/ 3777481 h 3805687"/>
                  <a:gd name="connsiteX64" fmla="*/ 2351628 w 2713693"/>
                  <a:gd name="connsiteY64" fmla="*/ 3755322 h 3805687"/>
                  <a:gd name="connsiteX65" fmla="*/ 2435678 w 2713693"/>
                  <a:gd name="connsiteY65" fmla="*/ 3755101 h 3805687"/>
                  <a:gd name="connsiteX66" fmla="*/ 2464247 w 2713693"/>
                  <a:gd name="connsiteY66" fmla="*/ 3724321 h 3805687"/>
                  <a:gd name="connsiteX67" fmla="*/ 2446012 w 2713693"/>
                  <a:gd name="connsiteY67" fmla="*/ 3575010 h 3805687"/>
                  <a:gd name="connsiteX68" fmla="*/ 2430263 w 2713693"/>
                  <a:gd name="connsiteY68" fmla="*/ 3460899 h 3805687"/>
                  <a:gd name="connsiteX69" fmla="*/ 2417111 w 2713693"/>
                  <a:gd name="connsiteY69" fmla="*/ 3353420 h 3805687"/>
                  <a:gd name="connsiteX70" fmla="*/ 2394897 w 2713693"/>
                  <a:gd name="connsiteY70" fmla="*/ 3178358 h 3805687"/>
                  <a:gd name="connsiteX71" fmla="*/ 2378374 w 2713693"/>
                  <a:gd name="connsiteY71" fmla="*/ 3050266 h 3805687"/>
                  <a:gd name="connsiteX72" fmla="*/ 2362128 w 2713693"/>
                  <a:gd name="connsiteY72" fmla="*/ 2925546 h 3805687"/>
                  <a:gd name="connsiteX73" fmla="*/ 2351518 w 2713693"/>
                  <a:gd name="connsiteY73" fmla="*/ 2839065 h 3805687"/>
                  <a:gd name="connsiteX74" fmla="*/ 2334664 w 2713693"/>
                  <a:gd name="connsiteY74" fmla="*/ 2711581 h 3805687"/>
                  <a:gd name="connsiteX75" fmla="*/ 2323115 w 2713693"/>
                  <a:gd name="connsiteY75" fmla="*/ 2630792 h 3805687"/>
                  <a:gd name="connsiteX76" fmla="*/ 2309963 w 2713693"/>
                  <a:gd name="connsiteY76" fmla="*/ 2521489 h 3805687"/>
                  <a:gd name="connsiteX77" fmla="*/ 2293551 w 2713693"/>
                  <a:gd name="connsiteY77" fmla="*/ 2394945 h 3805687"/>
                  <a:gd name="connsiteX78" fmla="*/ 2274763 w 2713693"/>
                  <a:gd name="connsiteY78" fmla="*/ 2254807 h 3805687"/>
                  <a:gd name="connsiteX79" fmla="*/ 2249067 w 2713693"/>
                  <a:gd name="connsiteY79" fmla="*/ 2055486 h 3805687"/>
                  <a:gd name="connsiteX80" fmla="*/ 2240004 w 2713693"/>
                  <a:gd name="connsiteY80" fmla="*/ 1984422 h 3805687"/>
                  <a:gd name="connsiteX81" fmla="*/ 2259235 w 2713693"/>
                  <a:gd name="connsiteY81" fmla="*/ 1956295 h 3805687"/>
                  <a:gd name="connsiteX82" fmla="*/ 2303829 w 2713693"/>
                  <a:gd name="connsiteY82" fmla="*/ 1940823 h 3805687"/>
                  <a:gd name="connsiteX83" fmla="*/ 2323115 w 2713693"/>
                  <a:gd name="connsiteY83" fmla="*/ 1933307 h 3805687"/>
                  <a:gd name="connsiteX84" fmla="*/ 2365664 w 2713693"/>
                  <a:gd name="connsiteY84" fmla="*/ 1923360 h 3805687"/>
                  <a:gd name="connsiteX85" fmla="*/ 2597036 w 2713693"/>
                  <a:gd name="connsiteY85" fmla="*/ 1849313 h 3805687"/>
                  <a:gd name="connsiteX86" fmla="*/ 2694734 w 2713693"/>
                  <a:gd name="connsiteY86" fmla="*/ 1817815 h 3805687"/>
                  <a:gd name="connsiteX87" fmla="*/ 2713136 w 2713693"/>
                  <a:gd name="connsiteY87" fmla="*/ 1790517 h 3805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713693" h="3805687">
                    <a:moveTo>
                      <a:pt x="2713136" y="1790517"/>
                    </a:moveTo>
                    <a:cubicBezTo>
                      <a:pt x="2710649" y="1766258"/>
                      <a:pt x="2704018" y="1742662"/>
                      <a:pt x="2700316" y="1718569"/>
                    </a:cubicBezTo>
                    <a:cubicBezTo>
                      <a:pt x="2692414" y="1690497"/>
                      <a:pt x="2689153" y="1661486"/>
                      <a:pt x="2682798" y="1633138"/>
                    </a:cubicBezTo>
                    <a:cubicBezTo>
                      <a:pt x="2665392" y="1555996"/>
                      <a:pt x="2651356" y="1478135"/>
                      <a:pt x="2634225" y="1400938"/>
                    </a:cubicBezTo>
                    <a:cubicBezTo>
                      <a:pt x="2625826" y="1378502"/>
                      <a:pt x="2625163" y="1378171"/>
                      <a:pt x="2601512" y="1382813"/>
                    </a:cubicBezTo>
                    <a:cubicBezTo>
                      <a:pt x="2569572" y="1389167"/>
                      <a:pt x="2537134" y="1392815"/>
                      <a:pt x="2505416" y="1400606"/>
                    </a:cubicBezTo>
                    <a:cubicBezTo>
                      <a:pt x="2453914" y="1413205"/>
                      <a:pt x="2401859" y="1423041"/>
                      <a:pt x="2349915" y="1433541"/>
                    </a:cubicBezTo>
                    <a:cubicBezTo>
                      <a:pt x="2340521" y="1435420"/>
                      <a:pt x="2331901" y="1437961"/>
                      <a:pt x="2324828" y="1444703"/>
                    </a:cubicBezTo>
                    <a:cubicBezTo>
                      <a:pt x="2303884" y="1449511"/>
                      <a:pt x="2283051" y="1454650"/>
                      <a:pt x="2262053" y="1459071"/>
                    </a:cubicBezTo>
                    <a:cubicBezTo>
                      <a:pt x="2222266" y="1467470"/>
                      <a:pt x="2181871" y="1473770"/>
                      <a:pt x="2142692" y="1484379"/>
                    </a:cubicBezTo>
                    <a:cubicBezTo>
                      <a:pt x="2125341" y="1489076"/>
                      <a:pt x="2120147" y="1483937"/>
                      <a:pt x="2115505" y="1469736"/>
                    </a:cubicBezTo>
                    <a:cubicBezTo>
                      <a:pt x="2091301" y="1396130"/>
                      <a:pt x="2066821" y="1322580"/>
                      <a:pt x="2042175" y="1249085"/>
                    </a:cubicBezTo>
                    <a:cubicBezTo>
                      <a:pt x="2020127" y="1183381"/>
                      <a:pt x="1997526" y="1117788"/>
                      <a:pt x="1975477" y="1052085"/>
                    </a:cubicBezTo>
                    <a:cubicBezTo>
                      <a:pt x="1950500" y="977540"/>
                      <a:pt x="1925910" y="902884"/>
                      <a:pt x="1901043" y="828284"/>
                    </a:cubicBezTo>
                    <a:cubicBezTo>
                      <a:pt x="1876563" y="754734"/>
                      <a:pt x="1852746" y="680962"/>
                      <a:pt x="1826885" y="607909"/>
                    </a:cubicBezTo>
                    <a:cubicBezTo>
                      <a:pt x="1818762" y="585032"/>
                      <a:pt x="1818098" y="558728"/>
                      <a:pt x="1792900" y="542482"/>
                    </a:cubicBezTo>
                    <a:cubicBezTo>
                      <a:pt x="1728633" y="501037"/>
                      <a:pt x="1665914" y="457106"/>
                      <a:pt x="1602697" y="414059"/>
                    </a:cubicBezTo>
                    <a:cubicBezTo>
                      <a:pt x="1598608" y="411296"/>
                      <a:pt x="1595292" y="407759"/>
                      <a:pt x="1591756" y="414280"/>
                    </a:cubicBezTo>
                    <a:cubicBezTo>
                      <a:pt x="1591756" y="414280"/>
                      <a:pt x="1591756" y="414280"/>
                      <a:pt x="1591756" y="414280"/>
                    </a:cubicBezTo>
                    <a:cubicBezTo>
                      <a:pt x="1583798" y="397150"/>
                      <a:pt x="1587059" y="377643"/>
                      <a:pt x="1580869" y="360292"/>
                    </a:cubicBezTo>
                    <a:cubicBezTo>
                      <a:pt x="1574902" y="343658"/>
                      <a:pt x="1579599" y="324207"/>
                      <a:pt x="1566999" y="309453"/>
                    </a:cubicBezTo>
                    <a:cubicBezTo>
                      <a:pt x="1539480" y="324870"/>
                      <a:pt x="1508535" y="326252"/>
                      <a:pt x="1478474" y="331004"/>
                    </a:cubicBezTo>
                    <a:cubicBezTo>
                      <a:pt x="1473556" y="331778"/>
                      <a:pt x="1469964" y="328352"/>
                      <a:pt x="1466040" y="325589"/>
                    </a:cubicBezTo>
                    <a:cubicBezTo>
                      <a:pt x="1429680" y="299782"/>
                      <a:pt x="1393319" y="273976"/>
                      <a:pt x="1356737" y="248502"/>
                    </a:cubicBezTo>
                    <a:cubicBezTo>
                      <a:pt x="1271472" y="189264"/>
                      <a:pt x="1186096" y="130191"/>
                      <a:pt x="1100775" y="71064"/>
                    </a:cubicBezTo>
                    <a:cubicBezTo>
                      <a:pt x="1075798" y="53712"/>
                      <a:pt x="1046124" y="39234"/>
                      <a:pt x="1055739" y="0"/>
                    </a:cubicBezTo>
                    <a:cubicBezTo>
                      <a:pt x="1043582" y="6907"/>
                      <a:pt x="1037559" y="20059"/>
                      <a:pt x="1026893" y="28459"/>
                    </a:cubicBezTo>
                    <a:lnTo>
                      <a:pt x="1026893" y="28459"/>
                    </a:lnTo>
                    <a:cubicBezTo>
                      <a:pt x="1019544" y="12212"/>
                      <a:pt x="1013576" y="11660"/>
                      <a:pt x="1001916" y="25751"/>
                    </a:cubicBezTo>
                    <a:cubicBezTo>
                      <a:pt x="956603" y="80568"/>
                      <a:pt x="910959" y="135054"/>
                      <a:pt x="866144" y="190313"/>
                    </a:cubicBezTo>
                    <a:cubicBezTo>
                      <a:pt x="855755" y="203134"/>
                      <a:pt x="842935" y="209323"/>
                      <a:pt x="827683" y="210815"/>
                    </a:cubicBezTo>
                    <a:cubicBezTo>
                      <a:pt x="778502" y="215678"/>
                      <a:pt x="730095" y="224906"/>
                      <a:pt x="682240" y="237118"/>
                    </a:cubicBezTo>
                    <a:cubicBezTo>
                      <a:pt x="611895" y="255022"/>
                      <a:pt x="544092" y="279005"/>
                      <a:pt x="483693" y="320947"/>
                    </a:cubicBezTo>
                    <a:cubicBezTo>
                      <a:pt x="366819" y="402012"/>
                      <a:pt x="302166" y="520489"/>
                      <a:pt x="249724" y="647365"/>
                    </a:cubicBezTo>
                    <a:cubicBezTo>
                      <a:pt x="231157" y="692346"/>
                      <a:pt x="218779" y="739482"/>
                      <a:pt x="205020" y="786231"/>
                    </a:cubicBezTo>
                    <a:cubicBezTo>
                      <a:pt x="192807" y="827842"/>
                      <a:pt x="183745" y="870171"/>
                      <a:pt x="172859" y="912057"/>
                    </a:cubicBezTo>
                    <a:cubicBezTo>
                      <a:pt x="162801" y="950794"/>
                      <a:pt x="156889" y="990581"/>
                      <a:pt x="149208" y="1029926"/>
                    </a:cubicBezTo>
                    <a:cubicBezTo>
                      <a:pt x="140421" y="1074907"/>
                      <a:pt x="130972" y="1119778"/>
                      <a:pt x="123291" y="1164924"/>
                    </a:cubicBezTo>
                    <a:cubicBezTo>
                      <a:pt x="114726" y="1215321"/>
                      <a:pt x="109034" y="1266160"/>
                      <a:pt x="99861" y="1316446"/>
                    </a:cubicBezTo>
                    <a:cubicBezTo>
                      <a:pt x="89859" y="1371263"/>
                      <a:pt x="83559" y="1426633"/>
                      <a:pt x="74994" y="1481616"/>
                    </a:cubicBezTo>
                    <a:cubicBezTo>
                      <a:pt x="62726" y="1560914"/>
                      <a:pt x="55266" y="1640929"/>
                      <a:pt x="45817" y="1720669"/>
                    </a:cubicBezTo>
                    <a:cubicBezTo>
                      <a:pt x="43772" y="1738020"/>
                      <a:pt x="42004" y="1755372"/>
                      <a:pt x="40015" y="1772723"/>
                    </a:cubicBezTo>
                    <a:cubicBezTo>
                      <a:pt x="35207" y="1815494"/>
                      <a:pt x="29958" y="1858265"/>
                      <a:pt x="25537" y="1901091"/>
                    </a:cubicBezTo>
                    <a:cubicBezTo>
                      <a:pt x="21779" y="1937562"/>
                      <a:pt x="20785" y="1974365"/>
                      <a:pt x="15369" y="2010560"/>
                    </a:cubicBezTo>
                    <a:cubicBezTo>
                      <a:pt x="8351" y="2057254"/>
                      <a:pt x="6749" y="2104446"/>
                      <a:pt x="339" y="2151140"/>
                    </a:cubicBezTo>
                    <a:cubicBezTo>
                      <a:pt x="-711" y="2158766"/>
                      <a:pt x="560" y="2165563"/>
                      <a:pt x="5864" y="2172249"/>
                    </a:cubicBezTo>
                    <a:cubicBezTo>
                      <a:pt x="65489" y="2247568"/>
                      <a:pt x="124838" y="2323163"/>
                      <a:pt x="184187" y="2398758"/>
                    </a:cubicBezTo>
                    <a:cubicBezTo>
                      <a:pt x="247514" y="2479381"/>
                      <a:pt x="310786" y="2560060"/>
                      <a:pt x="373948" y="2640794"/>
                    </a:cubicBezTo>
                    <a:cubicBezTo>
                      <a:pt x="378037" y="2646044"/>
                      <a:pt x="383563" y="2650962"/>
                      <a:pt x="381242" y="2659306"/>
                    </a:cubicBezTo>
                    <a:cubicBezTo>
                      <a:pt x="369030" y="2703237"/>
                      <a:pt x="357038" y="2747279"/>
                      <a:pt x="345047" y="2791321"/>
                    </a:cubicBezTo>
                    <a:cubicBezTo>
                      <a:pt x="329519" y="2848349"/>
                      <a:pt x="313881" y="2905321"/>
                      <a:pt x="298740" y="2962459"/>
                    </a:cubicBezTo>
                    <a:cubicBezTo>
                      <a:pt x="288296" y="3001694"/>
                      <a:pt x="279012" y="3041204"/>
                      <a:pt x="268513" y="3080438"/>
                    </a:cubicBezTo>
                    <a:cubicBezTo>
                      <a:pt x="250885" y="3146529"/>
                      <a:pt x="232097" y="3212287"/>
                      <a:pt x="214966" y="3278488"/>
                    </a:cubicBezTo>
                    <a:cubicBezTo>
                      <a:pt x="199273" y="3338997"/>
                      <a:pt x="183082" y="3399396"/>
                      <a:pt x="166338" y="3459629"/>
                    </a:cubicBezTo>
                    <a:cubicBezTo>
                      <a:pt x="164072" y="3467862"/>
                      <a:pt x="157054" y="3480738"/>
                      <a:pt x="173301" y="3485656"/>
                    </a:cubicBezTo>
                    <a:cubicBezTo>
                      <a:pt x="188165" y="3490187"/>
                      <a:pt x="202699" y="3495768"/>
                      <a:pt x="217729" y="3499526"/>
                    </a:cubicBezTo>
                    <a:cubicBezTo>
                      <a:pt x="287356" y="3516933"/>
                      <a:pt x="355657" y="3538981"/>
                      <a:pt x="424621" y="3558653"/>
                    </a:cubicBezTo>
                    <a:cubicBezTo>
                      <a:pt x="504913" y="3581586"/>
                      <a:pt x="585205" y="3604464"/>
                      <a:pt x="665441" y="3627507"/>
                    </a:cubicBezTo>
                    <a:cubicBezTo>
                      <a:pt x="675167" y="3630325"/>
                      <a:pt x="682959" y="3634801"/>
                      <a:pt x="683953" y="3647234"/>
                    </a:cubicBezTo>
                    <a:cubicBezTo>
                      <a:pt x="688374" y="3699952"/>
                      <a:pt x="697381" y="3752227"/>
                      <a:pt x="699371" y="3805221"/>
                    </a:cubicBezTo>
                    <a:cubicBezTo>
                      <a:pt x="706941" y="3805387"/>
                      <a:pt x="714567" y="3805663"/>
                      <a:pt x="722138" y="3805663"/>
                    </a:cubicBezTo>
                    <a:cubicBezTo>
                      <a:pt x="1205989" y="3805663"/>
                      <a:pt x="1689786" y="3805719"/>
                      <a:pt x="2173638" y="3805663"/>
                    </a:cubicBezTo>
                    <a:cubicBezTo>
                      <a:pt x="2225084" y="3805663"/>
                      <a:pt x="2276476" y="3805498"/>
                      <a:pt x="2327922" y="3805442"/>
                    </a:cubicBezTo>
                    <a:cubicBezTo>
                      <a:pt x="2337316" y="3797153"/>
                      <a:pt x="2331846" y="3786930"/>
                      <a:pt x="2331459" y="3777481"/>
                    </a:cubicBezTo>
                    <a:cubicBezTo>
                      <a:pt x="2330685" y="3759024"/>
                      <a:pt x="2333227" y="3755654"/>
                      <a:pt x="2351628" y="3755322"/>
                    </a:cubicBezTo>
                    <a:cubicBezTo>
                      <a:pt x="2379645" y="3754824"/>
                      <a:pt x="2407662" y="3755433"/>
                      <a:pt x="2435678" y="3755101"/>
                    </a:cubicBezTo>
                    <a:cubicBezTo>
                      <a:pt x="2462645" y="3754769"/>
                      <a:pt x="2466789" y="3750348"/>
                      <a:pt x="2464247" y="3724321"/>
                    </a:cubicBezTo>
                    <a:cubicBezTo>
                      <a:pt x="2459384" y="3674422"/>
                      <a:pt x="2451980" y="3624799"/>
                      <a:pt x="2446012" y="3575010"/>
                    </a:cubicBezTo>
                    <a:cubicBezTo>
                      <a:pt x="2441480" y="3536881"/>
                      <a:pt x="2435844" y="3498918"/>
                      <a:pt x="2430263" y="3460899"/>
                    </a:cubicBezTo>
                    <a:cubicBezTo>
                      <a:pt x="2425013" y="3425257"/>
                      <a:pt x="2421974" y="3389173"/>
                      <a:pt x="2417111" y="3353420"/>
                    </a:cubicBezTo>
                    <a:cubicBezTo>
                      <a:pt x="2409154" y="3295121"/>
                      <a:pt x="2403296" y="3236602"/>
                      <a:pt x="2394897" y="3178358"/>
                    </a:cubicBezTo>
                    <a:cubicBezTo>
                      <a:pt x="2388763" y="3135808"/>
                      <a:pt x="2384121" y="3092927"/>
                      <a:pt x="2378374" y="3050266"/>
                    </a:cubicBezTo>
                    <a:cubicBezTo>
                      <a:pt x="2372848" y="3008712"/>
                      <a:pt x="2369090" y="2966935"/>
                      <a:pt x="2362128" y="2925546"/>
                    </a:cubicBezTo>
                    <a:cubicBezTo>
                      <a:pt x="2360249" y="2896535"/>
                      <a:pt x="2355055" y="2867910"/>
                      <a:pt x="2351518" y="2839065"/>
                    </a:cubicBezTo>
                    <a:cubicBezTo>
                      <a:pt x="2346268" y="2796515"/>
                      <a:pt x="2341129" y="2753965"/>
                      <a:pt x="2334664" y="2711581"/>
                    </a:cubicBezTo>
                    <a:cubicBezTo>
                      <a:pt x="2330575" y="2684670"/>
                      <a:pt x="2322451" y="2658367"/>
                      <a:pt x="2323115" y="2630792"/>
                    </a:cubicBezTo>
                    <a:cubicBezTo>
                      <a:pt x="2319412" y="2594266"/>
                      <a:pt x="2314163" y="2557960"/>
                      <a:pt x="2309963" y="2521489"/>
                    </a:cubicBezTo>
                    <a:cubicBezTo>
                      <a:pt x="2305045" y="2479215"/>
                      <a:pt x="2299574" y="2436997"/>
                      <a:pt x="2293551" y="2394945"/>
                    </a:cubicBezTo>
                    <a:cubicBezTo>
                      <a:pt x="2286864" y="2348306"/>
                      <a:pt x="2280952" y="2301556"/>
                      <a:pt x="2274763" y="2254807"/>
                    </a:cubicBezTo>
                    <a:cubicBezTo>
                      <a:pt x="2265976" y="2188385"/>
                      <a:pt x="2259235" y="2121742"/>
                      <a:pt x="2249067" y="2055486"/>
                    </a:cubicBezTo>
                    <a:cubicBezTo>
                      <a:pt x="2245475" y="2031945"/>
                      <a:pt x="2243596" y="2008073"/>
                      <a:pt x="2240004" y="1984422"/>
                    </a:cubicBezTo>
                    <a:cubicBezTo>
                      <a:pt x="2237739" y="1969502"/>
                      <a:pt x="2243873" y="1960274"/>
                      <a:pt x="2259235" y="1956295"/>
                    </a:cubicBezTo>
                    <a:cubicBezTo>
                      <a:pt x="2274431" y="1952372"/>
                      <a:pt x="2289738" y="1948227"/>
                      <a:pt x="2303829" y="1940823"/>
                    </a:cubicBezTo>
                    <a:cubicBezTo>
                      <a:pt x="2309576" y="1936457"/>
                      <a:pt x="2316097" y="1934689"/>
                      <a:pt x="2323115" y="1933307"/>
                    </a:cubicBezTo>
                    <a:cubicBezTo>
                      <a:pt x="2337372" y="1930489"/>
                      <a:pt x="2351628" y="1927726"/>
                      <a:pt x="2365664" y="1923360"/>
                    </a:cubicBezTo>
                    <a:cubicBezTo>
                      <a:pt x="2443028" y="1899323"/>
                      <a:pt x="2519507" y="1872688"/>
                      <a:pt x="2597036" y="1849313"/>
                    </a:cubicBezTo>
                    <a:cubicBezTo>
                      <a:pt x="2629694" y="1839090"/>
                      <a:pt x="2662076" y="1828093"/>
                      <a:pt x="2694734" y="1817815"/>
                    </a:cubicBezTo>
                    <a:cubicBezTo>
                      <a:pt x="2712915" y="1812344"/>
                      <a:pt x="2715015" y="1809084"/>
                      <a:pt x="2713136" y="17905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4A03C75-4BF4-4A9E-B9FA-E7CABD2AFF5C}"/>
                  </a:ext>
                </a:extLst>
              </p:cNvPr>
              <p:cNvSpPr/>
              <p:nvPr/>
            </p:nvSpPr>
            <p:spPr>
              <a:xfrm>
                <a:off x="4896539" y="3053386"/>
                <a:ext cx="1150722" cy="2845579"/>
              </a:xfrm>
              <a:custGeom>
                <a:avLst/>
                <a:gdLst>
                  <a:gd name="connsiteX0" fmla="*/ 1150686 w 1150722"/>
                  <a:gd name="connsiteY0" fmla="*/ 2531491 h 2845579"/>
                  <a:gd name="connsiteX1" fmla="*/ 1142895 w 1150722"/>
                  <a:gd name="connsiteY1" fmla="*/ 2440920 h 2845579"/>
                  <a:gd name="connsiteX2" fmla="*/ 1132119 w 1150722"/>
                  <a:gd name="connsiteY2" fmla="*/ 2306695 h 2845579"/>
                  <a:gd name="connsiteX3" fmla="*/ 1115154 w 1150722"/>
                  <a:gd name="connsiteY3" fmla="*/ 2132960 h 2845579"/>
                  <a:gd name="connsiteX4" fmla="*/ 1105484 w 1150722"/>
                  <a:gd name="connsiteY4" fmla="*/ 2048302 h 2845579"/>
                  <a:gd name="connsiteX5" fmla="*/ 1086419 w 1150722"/>
                  <a:gd name="connsiteY5" fmla="*/ 1914077 h 2845579"/>
                  <a:gd name="connsiteX6" fmla="*/ 1056745 w 1150722"/>
                  <a:gd name="connsiteY6" fmla="*/ 1737910 h 2845579"/>
                  <a:gd name="connsiteX7" fmla="*/ 1023092 w 1150722"/>
                  <a:gd name="connsiteY7" fmla="*/ 1560748 h 2845579"/>
                  <a:gd name="connsiteX8" fmla="*/ 1016185 w 1150722"/>
                  <a:gd name="connsiteY8" fmla="*/ 1549530 h 2845579"/>
                  <a:gd name="connsiteX9" fmla="*/ 1013201 w 1150722"/>
                  <a:gd name="connsiteY9" fmla="*/ 1528974 h 2845579"/>
                  <a:gd name="connsiteX10" fmla="*/ 982753 w 1150722"/>
                  <a:gd name="connsiteY10" fmla="*/ 1409448 h 2845579"/>
                  <a:gd name="connsiteX11" fmla="*/ 861458 w 1150722"/>
                  <a:gd name="connsiteY11" fmla="*/ 1032302 h 2845579"/>
                  <a:gd name="connsiteX12" fmla="*/ 819571 w 1150722"/>
                  <a:gd name="connsiteY12" fmla="*/ 925430 h 2845579"/>
                  <a:gd name="connsiteX13" fmla="*/ 813327 w 1150722"/>
                  <a:gd name="connsiteY13" fmla="*/ 913384 h 2845579"/>
                  <a:gd name="connsiteX14" fmla="*/ 722978 w 1150722"/>
                  <a:gd name="connsiteY14" fmla="*/ 713289 h 2845579"/>
                  <a:gd name="connsiteX15" fmla="*/ 684573 w 1150722"/>
                  <a:gd name="connsiteY15" fmla="*/ 639628 h 2845579"/>
                  <a:gd name="connsiteX16" fmla="*/ 667276 w 1150722"/>
                  <a:gd name="connsiteY16" fmla="*/ 615203 h 2845579"/>
                  <a:gd name="connsiteX17" fmla="*/ 645504 w 1150722"/>
                  <a:gd name="connsiteY17" fmla="*/ 581882 h 2845579"/>
                  <a:gd name="connsiteX18" fmla="*/ 625998 w 1150722"/>
                  <a:gd name="connsiteY18" fmla="*/ 545632 h 2845579"/>
                  <a:gd name="connsiteX19" fmla="*/ 608978 w 1150722"/>
                  <a:gd name="connsiteY19" fmla="*/ 491201 h 2845579"/>
                  <a:gd name="connsiteX20" fmla="*/ 589692 w 1150722"/>
                  <a:gd name="connsiteY20" fmla="*/ 450972 h 2845579"/>
                  <a:gd name="connsiteX21" fmla="*/ 589692 w 1150722"/>
                  <a:gd name="connsiteY21" fmla="*/ 450972 h 2845579"/>
                  <a:gd name="connsiteX22" fmla="*/ 584111 w 1150722"/>
                  <a:gd name="connsiteY22" fmla="*/ 414280 h 2845579"/>
                  <a:gd name="connsiteX23" fmla="*/ 573225 w 1150722"/>
                  <a:gd name="connsiteY23" fmla="*/ 360292 h 2845579"/>
                  <a:gd name="connsiteX24" fmla="*/ 559355 w 1150722"/>
                  <a:gd name="connsiteY24" fmla="*/ 309453 h 2845579"/>
                  <a:gd name="connsiteX25" fmla="*/ 470829 w 1150722"/>
                  <a:gd name="connsiteY25" fmla="*/ 331004 h 2845579"/>
                  <a:gd name="connsiteX26" fmla="*/ 458396 w 1150722"/>
                  <a:gd name="connsiteY26" fmla="*/ 325589 h 2845579"/>
                  <a:gd name="connsiteX27" fmla="*/ 349092 w 1150722"/>
                  <a:gd name="connsiteY27" fmla="*/ 248502 h 2845579"/>
                  <a:gd name="connsiteX28" fmla="*/ 93131 w 1150722"/>
                  <a:gd name="connsiteY28" fmla="*/ 71064 h 2845579"/>
                  <a:gd name="connsiteX29" fmla="*/ 48094 w 1150722"/>
                  <a:gd name="connsiteY29" fmla="*/ 0 h 2845579"/>
                  <a:gd name="connsiteX30" fmla="*/ 19249 w 1150722"/>
                  <a:gd name="connsiteY30" fmla="*/ 28459 h 2845579"/>
                  <a:gd name="connsiteX31" fmla="*/ 13944 w 1150722"/>
                  <a:gd name="connsiteY31" fmla="*/ 80955 h 2845579"/>
                  <a:gd name="connsiteX32" fmla="*/ 16431 w 1150722"/>
                  <a:gd name="connsiteY32" fmla="*/ 85486 h 2845579"/>
                  <a:gd name="connsiteX33" fmla="*/ 155740 w 1150722"/>
                  <a:gd name="connsiteY33" fmla="*/ 311111 h 2845579"/>
                  <a:gd name="connsiteX34" fmla="*/ 381530 w 1150722"/>
                  <a:gd name="connsiteY34" fmla="*/ 705498 h 2845579"/>
                  <a:gd name="connsiteX35" fmla="*/ 552282 w 1150722"/>
                  <a:gd name="connsiteY35" fmla="*/ 1087506 h 2845579"/>
                  <a:gd name="connsiteX36" fmla="*/ 615111 w 1150722"/>
                  <a:gd name="connsiteY36" fmla="*/ 1303570 h 2845579"/>
                  <a:gd name="connsiteX37" fmla="*/ 635613 w 1150722"/>
                  <a:gd name="connsiteY37" fmla="*/ 1418068 h 2845579"/>
                  <a:gd name="connsiteX38" fmla="*/ 655119 w 1150722"/>
                  <a:gd name="connsiteY38" fmla="*/ 1698068 h 2845579"/>
                  <a:gd name="connsiteX39" fmla="*/ 647549 w 1150722"/>
                  <a:gd name="connsiteY39" fmla="*/ 1860420 h 2845579"/>
                  <a:gd name="connsiteX40" fmla="*/ 622240 w 1150722"/>
                  <a:gd name="connsiteY40" fmla="*/ 2038024 h 2845579"/>
                  <a:gd name="connsiteX41" fmla="*/ 587316 w 1150722"/>
                  <a:gd name="connsiteY41" fmla="*/ 2206013 h 2845579"/>
                  <a:gd name="connsiteX42" fmla="*/ 522883 w 1150722"/>
                  <a:gd name="connsiteY42" fmla="*/ 2424951 h 2845579"/>
                  <a:gd name="connsiteX43" fmla="*/ 435905 w 1150722"/>
                  <a:gd name="connsiteY43" fmla="*/ 2675110 h 2845579"/>
                  <a:gd name="connsiteX44" fmla="*/ 401147 w 1150722"/>
                  <a:gd name="connsiteY44" fmla="*/ 2765459 h 2845579"/>
                  <a:gd name="connsiteX45" fmla="*/ 404905 w 1150722"/>
                  <a:gd name="connsiteY45" fmla="*/ 2784745 h 2845579"/>
                  <a:gd name="connsiteX46" fmla="*/ 442371 w 1150722"/>
                  <a:gd name="connsiteY46" fmla="*/ 2791929 h 2845579"/>
                  <a:gd name="connsiteX47" fmla="*/ 552503 w 1150722"/>
                  <a:gd name="connsiteY47" fmla="*/ 2809888 h 2845579"/>
                  <a:gd name="connsiteX48" fmla="*/ 672471 w 1150722"/>
                  <a:gd name="connsiteY48" fmla="*/ 2829063 h 2845579"/>
                  <a:gd name="connsiteX49" fmla="*/ 809901 w 1150722"/>
                  <a:gd name="connsiteY49" fmla="*/ 2843099 h 2845579"/>
                  <a:gd name="connsiteX50" fmla="*/ 959710 w 1150722"/>
                  <a:gd name="connsiteY50" fmla="*/ 2835805 h 2845579"/>
                  <a:gd name="connsiteX51" fmla="*/ 1129522 w 1150722"/>
                  <a:gd name="connsiteY51" fmla="*/ 2719428 h 2845579"/>
                  <a:gd name="connsiteX52" fmla="*/ 1138750 w 1150722"/>
                  <a:gd name="connsiteY52" fmla="*/ 2693898 h 2845579"/>
                  <a:gd name="connsiteX53" fmla="*/ 1133998 w 1150722"/>
                  <a:gd name="connsiteY53" fmla="*/ 2602941 h 2845579"/>
                  <a:gd name="connsiteX54" fmla="*/ 1141016 w 1150722"/>
                  <a:gd name="connsiteY54" fmla="*/ 2576638 h 2845579"/>
                  <a:gd name="connsiteX55" fmla="*/ 1150686 w 1150722"/>
                  <a:gd name="connsiteY55" fmla="*/ 2531491 h 284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150722" h="2845579">
                    <a:moveTo>
                      <a:pt x="1150686" y="2531491"/>
                    </a:moveTo>
                    <a:cubicBezTo>
                      <a:pt x="1151294" y="2500932"/>
                      <a:pt x="1144110" y="2471313"/>
                      <a:pt x="1142895" y="2440920"/>
                    </a:cubicBezTo>
                    <a:cubicBezTo>
                      <a:pt x="1141126" y="2396105"/>
                      <a:pt x="1136816" y="2351345"/>
                      <a:pt x="1132119" y="2306695"/>
                    </a:cubicBezTo>
                    <a:cubicBezTo>
                      <a:pt x="1126040" y="2248839"/>
                      <a:pt x="1122338" y="2190761"/>
                      <a:pt x="1115154" y="2132960"/>
                    </a:cubicBezTo>
                    <a:cubicBezTo>
                      <a:pt x="1111673" y="2104943"/>
                      <a:pt x="1107860" y="2076650"/>
                      <a:pt x="1105484" y="2048302"/>
                    </a:cubicBezTo>
                    <a:cubicBezTo>
                      <a:pt x="1101671" y="2003321"/>
                      <a:pt x="1093493" y="1958727"/>
                      <a:pt x="1086419" y="1914077"/>
                    </a:cubicBezTo>
                    <a:cubicBezTo>
                      <a:pt x="1077081" y="1855226"/>
                      <a:pt x="1068902" y="1796153"/>
                      <a:pt x="1056745" y="1737910"/>
                    </a:cubicBezTo>
                    <a:cubicBezTo>
                      <a:pt x="1044478" y="1679003"/>
                      <a:pt x="1032210" y="1620207"/>
                      <a:pt x="1023092" y="1560748"/>
                    </a:cubicBezTo>
                    <a:cubicBezTo>
                      <a:pt x="1022318" y="1555664"/>
                      <a:pt x="1020605" y="1551962"/>
                      <a:pt x="1016185" y="1549530"/>
                    </a:cubicBezTo>
                    <a:cubicBezTo>
                      <a:pt x="1012538" y="1543065"/>
                      <a:pt x="1015079" y="1535771"/>
                      <a:pt x="1013201" y="1528974"/>
                    </a:cubicBezTo>
                    <a:cubicBezTo>
                      <a:pt x="1002149" y="1489353"/>
                      <a:pt x="993694" y="1449069"/>
                      <a:pt x="982753" y="1409448"/>
                    </a:cubicBezTo>
                    <a:cubicBezTo>
                      <a:pt x="947663" y="1282019"/>
                      <a:pt x="907545" y="1156194"/>
                      <a:pt x="861458" y="1032302"/>
                    </a:cubicBezTo>
                    <a:cubicBezTo>
                      <a:pt x="849246" y="995996"/>
                      <a:pt x="832226" y="961570"/>
                      <a:pt x="819571" y="925430"/>
                    </a:cubicBezTo>
                    <a:cubicBezTo>
                      <a:pt x="817472" y="921396"/>
                      <a:pt x="815040" y="917528"/>
                      <a:pt x="813327" y="913384"/>
                    </a:cubicBezTo>
                    <a:cubicBezTo>
                      <a:pt x="785421" y="845691"/>
                      <a:pt x="756355" y="778551"/>
                      <a:pt x="722978" y="713289"/>
                    </a:cubicBezTo>
                    <a:cubicBezTo>
                      <a:pt x="710379" y="688643"/>
                      <a:pt x="693746" y="666098"/>
                      <a:pt x="684573" y="639628"/>
                    </a:cubicBezTo>
                    <a:cubicBezTo>
                      <a:pt x="674018" y="634876"/>
                      <a:pt x="674515" y="622277"/>
                      <a:pt x="667276" y="615203"/>
                    </a:cubicBezTo>
                    <a:cubicBezTo>
                      <a:pt x="660701" y="603654"/>
                      <a:pt x="654014" y="592105"/>
                      <a:pt x="645504" y="581882"/>
                    </a:cubicBezTo>
                    <a:cubicBezTo>
                      <a:pt x="636442" y="571051"/>
                      <a:pt x="629092" y="559502"/>
                      <a:pt x="625998" y="545632"/>
                    </a:cubicBezTo>
                    <a:cubicBezTo>
                      <a:pt x="621853" y="527009"/>
                      <a:pt x="615111" y="509216"/>
                      <a:pt x="608978" y="491201"/>
                    </a:cubicBezTo>
                    <a:cubicBezTo>
                      <a:pt x="605496" y="476392"/>
                      <a:pt x="596489" y="464179"/>
                      <a:pt x="589692" y="450972"/>
                    </a:cubicBezTo>
                    <a:cubicBezTo>
                      <a:pt x="589692" y="450972"/>
                      <a:pt x="589692" y="450972"/>
                      <a:pt x="589692" y="450972"/>
                    </a:cubicBezTo>
                    <a:cubicBezTo>
                      <a:pt x="587813" y="438760"/>
                      <a:pt x="585990" y="426548"/>
                      <a:pt x="584111" y="414280"/>
                    </a:cubicBezTo>
                    <a:cubicBezTo>
                      <a:pt x="576154" y="397150"/>
                      <a:pt x="579414" y="377643"/>
                      <a:pt x="573225" y="360292"/>
                    </a:cubicBezTo>
                    <a:cubicBezTo>
                      <a:pt x="567257" y="343659"/>
                      <a:pt x="571954" y="324207"/>
                      <a:pt x="559355" y="309453"/>
                    </a:cubicBezTo>
                    <a:cubicBezTo>
                      <a:pt x="531835" y="324870"/>
                      <a:pt x="500890" y="326252"/>
                      <a:pt x="470829" y="331004"/>
                    </a:cubicBezTo>
                    <a:cubicBezTo>
                      <a:pt x="465911" y="331778"/>
                      <a:pt x="462319" y="328352"/>
                      <a:pt x="458396" y="325589"/>
                    </a:cubicBezTo>
                    <a:cubicBezTo>
                      <a:pt x="422035" y="299783"/>
                      <a:pt x="385674" y="273976"/>
                      <a:pt x="349092" y="248502"/>
                    </a:cubicBezTo>
                    <a:cubicBezTo>
                      <a:pt x="263827" y="189264"/>
                      <a:pt x="178451" y="130191"/>
                      <a:pt x="93131" y="71064"/>
                    </a:cubicBezTo>
                    <a:cubicBezTo>
                      <a:pt x="68153" y="53712"/>
                      <a:pt x="38479" y="39234"/>
                      <a:pt x="48094" y="0"/>
                    </a:cubicBezTo>
                    <a:cubicBezTo>
                      <a:pt x="35937" y="6907"/>
                      <a:pt x="29914" y="20059"/>
                      <a:pt x="19249" y="28459"/>
                    </a:cubicBezTo>
                    <a:cubicBezTo>
                      <a:pt x="-5452" y="52110"/>
                      <a:pt x="-5452" y="52110"/>
                      <a:pt x="13944" y="80955"/>
                    </a:cubicBezTo>
                    <a:cubicBezTo>
                      <a:pt x="14883" y="82392"/>
                      <a:pt x="15546" y="84050"/>
                      <a:pt x="16431" y="85486"/>
                    </a:cubicBezTo>
                    <a:cubicBezTo>
                      <a:pt x="62904" y="160695"/>
                      <a:pt x="109764" y="235626"/>
                      <a:pt x="155740" y="311111"/>
                    </a:cubicBezTo>
                    <a:cubicBezTo>
                      <a:pt x="234484" y="440584"/>
                      <a:pt x="311019" y="571383"/>
                      <a:pt x="381530" y="705498"/>
                    </a:cubicBezTo>
                    <a:cubicBezTo>
                      <a:pt x="446570" y="829168"/>
                      <a:pt x="505753" y="955381"/>
                      <a:pt x="552282" y="1087506"/>
                    </a:cubicBezTo>
                    <a:cubicBezTo>
                      <a:pt x="577259" y="1158459"/>
                      <a:pt x="598036" y="1230462"/>
                      <a:pt x="615111" y="1303570"/>
                    </a:cubicBezTo>
                    <a:cubicBezTo>
                      <a:pt x="623898" y="1341257"/>
                      <a:pt x="629424" y="1379718"/>
                      <a:pt x="635613" y="1418068"/>
                    </a:cubicBezTo>
                    <a:cubicBezTo>
                      <a:pt x="650533" y="1510959"/>
                      <a:pt x="655285" y="1604348"/>
                      <a:pt x="655119" y="1698068"/>
                    </a:cubicBezTo>
                    <a:cubicBezTo>
                      <a:pt x="655009" y="1752277"/>
                      <a:pt x="653738" y="1806597"/>
                      <a:pt x="647549" y="1860420"/>
                    </a:cubicBezTo>
                    <a:cubicBezTo>
                      <a:pt x="640752" y="1919769"/>
                      <a:pt x="633181" y="1979062"/>
                      <a:pt x="622240" y="2038024"/>
                    </a:cubicBezTo>
                    <a:cubicBezTo>
                      <a:pt x="611796" y="2094333"/>
                      <a:pt x="601683" y="2150698"/>
                      <a:pt x="587316" y="2206013"/>
                    </a:cubicBezTo>
                    <a:cubicBezTo>
                      <a:pt x="568196" y="2279618"/>
                      <a:pt x="546369" y="2352505"/>
                      <a:pt x="522883" y="2424951"/>
                    </a:cubicBezTo>
                    <a:cubicBezTo>
                      <a:pt x="495641" y="2509000"/>
                      <a:pt x="465856" y="2592055"/>
                      <a:pt x="435905" y="2675110"/>
                    </a:cubicBezTo>
                    <a:cubicBezTo>
                      <a:pt x="424964" y="2705448"/>
                      <a:pt x="412420" y="2735232"/>
                      <a:pt x="401147" y="2765459"/>
                    </a:cubicBezTo>
                    <a:cubicBezTo>
                      <a:pt x="398605" y="2772201"/>
                      <a:pt x="392029" y="2783750"/>
                      <a:pt x="404905" y="2784745"/>
                    </a:cubicBezTo>
                    <a:cubicBezTo>
                      <a:pt x="417890" y="2785684"/>
                      <a:pt x="429716" y="2790160"/>
                      <a:pt x="442371" y="2791929"/>
                    </a:cubicBezTo>
                    <a:cubicBezTo>
                      <a:pt x="479173" y="2797068"/>
                      <a:pt x="515810" y="2803865"/>
                      <a:pt x="552503" y="2809888"/>
                    </a:cubicBezTo>
                    <a:cubicBezTo>
                      <a:pt x="592455" y="2816464"/>
                      <a:pt x="632297" y="2823924"/>
                      <a:pt x="672471" y="2829063"/>
                    </a:cubicBezTo>
                    <a:cubicBezTo>
                      <a:pt x="718115" y="2834865"/>
                      <a:pt x="764091" y="2838623"/>
                      <a:pt x="809901" y="2843099"/>
                    </a:cubicBezTo>
                    <a:cubicBezTo>
                      <a:pt x="860187" y="2848017"/>
                      <a:pt x="910252" y="2845641"/>
                      <a:pt x="959710" y="2835805"/>
                    </a:cubicBezTo>
                    <a:cubicBezTo>
                      <a:pt x="1032707" y="2821271"/>
                      <a:pt x="1086585" y="2778169"/>
                      <a:pt x="1129522" y="2719428"/>
                    </a:cubicBezTo>
                    <a:cubicBezTo>
                      <a:pt x="1135048" y="2711858"/>
                      <a:pt x="1139524" y="2704453"/>
                      <a:pt x="1138750" y="2693898"/>
                    </a:cubicBezTo>
                    <a:cubicBezTo>
                      <a:pt x="1136485" y="2663616"/>
                      <a:pt x="1135490" y="2633279"/>
                      <a:pt x="1133998" y="2602941"/>
                    </a:cubicBezTo>
                    <a:cubicBezTo>
                      <a:pt x="1135379" y="2593934"/>
                      <a:pt x="1135545" y="2585203"/>
                      <a:pt x="1141016" y="2576638"/>
                    </a:cubicBezTo>
                    <a:cubicBezTo>
                      <a:pt x="1149471" y="2563265"/>
                      <a:pt x="1150355" y="2547571"/>
                      <a:pt x="1150686" y="25314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2667977-9B9D-46E5-9AD6-2FD3EE736768}"/>
                  </a:ext>
                </a:extLst>
              </p:cNvPr>
              <p:cNvSpPr/>
              <p:nvPr/>
            </p:nvSpPr>
            <p:spPr>
              <a:xfrm>
                <a:off x="4874000" y="2133319"/>
                <a:ext cx="900533" cy="1255350"/>
              </a:xfrm>
              <a:custGeom>
                <a:avLst/>
                <a:gdLst>
                  <a:gd name="connsiteX0" fmla="*/ 895767 w 900533"/>
                  <a:gd name="connsiteY0" fmla="*/ 304477 h 1255350"/>
                  <a:gd name="connsiteX1" fmla="*/ 890628 w 900533"/>
                  <a:gd name="connsiteY1" fmla="*/ 382779 h 1255350"/>
                  <a:gd name="connsiteX2" fmla="*/ 879576 w 900533"/>
                  <a:gd name="connsiteY2" fmla="*/ 446770 h 1255350"/>
                  <a:gd name="connsiteX3" fmla="*/ 877974 w 900533"/>
                  <a:gd name="connsiteY3" fmla="*/ 460529 h 1255350"/>
                  <a:gd name="connsiteX4" fmla="*/ 876869 w 900533"/>
                  <a:gd name="connsiteY4" fmla="*/ 542811 h 1255350"/>
                  <a:gd name="connsiteX5" fmla="*/ 868580 w 900533"/>
                  <a:gd name="connsiteY5" fmla="*/ 676981 h 1255350"/>
                  <a:gd name="connsiteX6" fmla="*/ 820228 w 900533"/>
                  <a:gd name="connsiteY6" fmla="*/ 838615 h 1255350"/>
                  <a:gd name="connsiteX7" fmla="*/ 753585 w 900533"/>
                  <a:gd name="connsiteY7" fmla="*/ 940679 h 1255350"/>
                  <a:gd name="connsiteX8" fmla="*/ 695728 w 900533"/>
                  <a:gd name="connsiteY8" fmla="*/ 1044456 h 1255350"/>
                  <a:gd name="connsiteX9" fmla="*/ 624443 w 900533"/>
                  <a:gd name="connsiteY9" fmla="*/ 1090598 h 1255350"/>
                  <a:gd name="connsiteX10" fmla="*/ 592614 w 900533"/>
                  <a:gd name="connsiteY10" fmla="*/ 1118614 h 1255350"/>
                  <a:gd name="connsiteX11" fmla="*/ 581894 w 900533"/>
                  <a:gd name="connsiteY11" fmla="*/ 1229520 h 1255350"/>
                  <a:gd name="connsiteX12" fmla="*/ 571339 w 900533"/>
                  <a:gd name="connsiteY12" fmla="*/ 1240406 h 1255350"/>
                  <a:gd name="connsiteX13" fmla="*/ 497789 w 900533"/>
                  <a:gd name="connsiteY13" fmla="*/ 1255216 h 1255350"/>
                  <a:gd name="connsiteX14" fmla="*/ 475188 w 900533"/>
                  <a:gd name="connsiteY14" fmla="*/ 1247258 h 1255350"/>
                  <a:gd name="connsiteX15" fmla="*/ 208450 w 900533"/>
                  <a:gd name="connsiteY15" fmla="*/ 1061200 h 1255350"/>
                  <a:gd name="connsiteX16" fmla="*/ 84006 w 900533"/>
                  <a:gd name="connsiteY16" fmla="*/ 973724 h 1255350"/>
                  <a:gd name="connsiteX17" fmla="*/ 70633 w 900533"/>
                  <a:gd name="connsiteY17" fmla="*/ 920067 h 1255350"/>
                  <a:gd name="connsiteX18" fmla="*/ 71738 w 900533"/>
                  <a:gd name="connsiteY18" fmla="*/ 723841 h 1255350"/>
                  <a:gd name="connsiteX19" fmla="*/ 75717 w 900533"/>
                  <a:gd name="connsiteY19" fmla="*/ 675157 h 1255350"/>
                  <a:gd name="connsiteX20" fmla="*/ 59637 w 900533"/>
                  <a:gd name="connsiteY20" fmla="*/ 607685 h 1255350"/>
                  <a:gd name="connsiteX21" fmla="*/ 13053 w 900533"/>
                  <a:gd name="connsiteY21" fmla="*/ 500206 h 1255350"/>
                  <a:gd name="connsiteX22" fmla="*/ 398 w 900533"/>
                  <a:gd name="connsiteY22" fmla="*/ 359405 h 1255350"/>
                  <a:gd name="connsiteX23" fmla="*/ 35599 w 900533"/>
                  <a:gd name="connsiteY23" fmla="*/ 296740 h 1255350"/>
                  <a:gd name="connsiteX24" fmla="*/ 112962 w 900533"/>
                  <a:gd name="connsiteY24" fmla="*/ 313153 h 1255350"/>
                  <a:gd name="connsiteX25" fmla="*/ 162585 w 900533"/>
                  <a:gd name="connsiteY25" fmla="*/ 422014 h 1255350"/>
                  <a:gd name="connsiteX26" fmla="*/ 171150 w 900533"/>
                  <a:gd name="connsiteY26" fmla="*/ 484346 h 1255350"/>
                  <a:gd name="connsiteX27" fmla="*/ 179384 w 900533"/>
                  <a:gd name="connsiteY27" fmla="*/ 495840 h 1255350"/>
                  <a:gd name="connsiteX28" fmla="*/ 187120 w 900533"/>
                  <a:gd name="connsiteY28" fmla="*/ 484070 h 1255350"/>
                  <a:gd name="connsiteX29" fmla="*/ 213479 w 900533"/>
                  <a:gd name="connsiteY29" fmla="*/ 328957 h 1255350"/>
                  <a:gd name="connsiteX30" fmla="*/ 282553 w 900533"/>
                  <a:gd name="connsiteY30" fmla="*/ 102061 h 1255350"/>
                  <a:gd name="connsiteX31" fmla="*/ 445900 w 900533"/>
                  <a:gd name="connsiteY31" fmla="*/ 329 h 1255350"/>
                  <a:gd name="connsiteX32" fmla="*/ 641684 w 900533"/>
                  <a:gd name="connsiteY32" fmla="*/ 24588 h 1255350"/>
                  <a:gd name="connsiteX33" fmla="*/ 740323 w 900533"/>
                  <a:gd name="connsiteY33" fmla="*/ 39342 h 1255350"/>
                  <a:gd name="connsiteX34" fmla="*/ 803374 w 900533"/>
                  <a:gd name="connsiteY34" fmla="*/ 53599 h 1255350"/>
                  <a:gd name="connsiteX35" fmla="*/ 867254 w 900533"/>
                  <a:gd name="connsiteY35" fmla="*/ 115158 h 1255350"/>
                  <a:gd name="connsiteX36" fmla="*/ 895601 w 900533"/>
                  <a:gd name="connsiteY36" fmla="*/ 219377 h 1255350"/>
                  <a:gd name="connsiteX37" fmla="*/ 895767 w 900533"/>
                  <a:gd name="connsiteY37" fmla="*/ 304477 h 125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00533" h="1255350">
                    <a:moveTo>
                      <a:pt x="895767" y="304477"/>
                    </a:moveTo>
                    <a:cubicBezTo>
                      <a:pt x="889081" y="330283"/>
                      <a:pt x="894165" y="356863"/>
                      <a:pt x="890628" y="382779"/>
                    </a:cubicBezTo>
                    <a:cubicBezTo>
                      <a:pt x="887699" y="404165"/>
                      <a:pt x="886484" y="425992"/>
                      <a:pt x="879576" y="446770"/>
                    </a:cubicBezTo>
                    <a:cubicBezTo>
                      <a:pt x="878140" y="451080"/>
                      <a:pt x="878084" y="455943"/>
                      <a:pt x="877974" y="460529"/>
                    </a:cubicBezTo>
                    <a:cubicBezTo>
                      <a:pt x="877421" y="487938"/>
                      <a:pt x="875598" y="515457"/>
                      <a:pt x="876869" y="542811"/>
                    </a:cubicBezTo>
                    <a:cubicBezTo>
                      <a:pt x="878913" y="587903"/>
                      <a:pt x="872669" y="632552"/>
                      <a:pt x="868580" y="676981"/>
                    </a:cubicBezTo>
                    <a:cubicBezTo>
                      <a:pt x="863441" y="733401"/>
                      <a:pt x="851615" y="789434"/>
                      <a:pt x="820228" y="838615"/>
                    </a:cubicBezTo>
                    <a:cubicBezTo>
                      <a:pt x="798400" y="872876"/>
                      <a:pt x="772704" y="904539"/>
                      <a:pt x="753585" y="940679"/>
                    </a:cubicBezTo>
                    <a:cubicBezTo>
                      <a:pt x="735018" y="975658"/>
                      <a:pt x="715622" y="1010251"/>
                      <a:pt x="695728" y="1044456"/>
                    </a:cubicBezTo>
                    <a:cubicBezTo>
                      <a:pt x="679979" y="1071533"/>
                      <a:pt x="659202" y="1091261"/>
                      <a:pt x="624443" y="1090598"/>
                    </a:cubicBezTo>
                    <a:cubicBezTo>
                      <a:pt x="598250" y="1090100"/>
                      <a:pt x="595156" y="1092753"/>
                      <a:pt x="592614" y="1118614"/>
                    </a:cubicBezTo>
                    <a:cubicBezTo>
                      <a:pt x="588967" y="1155583"/>
                      <a:pt x="580015" y="1192054"/>
                      <a:pt x="581894" y="1229520"/>
                    </a:cubicBezTo>
                    <a:cubicBezTo>
                      <a:pt x="579959" y="1234659"/>
                      <a:pt x="576755" y="1238748"/>
                      <a:pt x="571339" y="1240406"/>
                    </a:cubicBezTo>
                    <a:cubicBezTo>
                      <a:pt x="547301" y="1247645"/>
                      <a:pt x="522711" y="1252453"/>
                      <a:pt x="497789" y="1255216"/>
                    </a:cubicBezTo>
                    <a:cubicBezTo>
                      <a:pt x="489279" y="1256155"/>
                      <a:pt x="482040" y="1252066"/>
                      <a:pt x="475188" y="1247258"/>
                    </a:cubicBezTo>
                    <a:cubicBezTo>
                      <a:pt x="386275" y="1185202"/>
                      <a:pt x="297197" y="1123422"/>
                      <a:pt x="208450" y="1061200"/>
                    </a:cubicBezTo>
                    <a:cubicBezTo>
                      <a:pt x="166950" y="1032078"/>
                      <a:pt x="125119" y="1003454"/>
                      <a:pt x="84006" y="973724"/>
                    </a:cubicBezTo>
                    <a:cubicBezTo>
                      <a:pt x="64444" y="959578"/>
                      <a:pt x="61018" y="943276"/>
                      <a:pt x="70633" y="920067"/>
                    </a:cubicBezTo>
                    <a:cubicBezTo>
                      <a:pt x="70965" y="854640"/>
                      <a:pt x="70965" y="789268"/>
                      <a:pt x="71738" y="723841"/>
                    </a:cubicBezTo>
                    <a:cubicBezTo>
                      <a:pt x="71904" y="707595"/>
                      <a:pt x="74888" y="691403"/>
                      <a:pt x="75717" y="675157"/>
                    </a:cubicBezTo>
                    <a:cubicBezTo>
                      <a:pt x="76933" y="651340"/>
                      <a:pt x="80469" y="629237"/>
                      <a:pt x="59637" y="607685"/>
                    </a:cubicBezTo>
                    <a:cubicBezTo>
                      <a:pt x="31675" y="578840"/>
                      <a:pt x="22447" y="539330"/>
                      <a:pt x="13053" y="500206"/>
                    </a:cubicBezTo>
                    <a:cubicBezTo>
                      <a:pt x="1835" y="453512"/>
                      <a:pt x="-1204" y="406873"/>
                      <a:pt x="398" y="359405"/>
                    </a:cubicBezTo>
                    <a:cubicBezTo>
                      <a:pt x="1283" y="332383"/>
                      <a:pt x="11671" y="310776"/>
                      <a:pt x="35599" y="296740"/>
                    </a:cubicBezTo>
                    <a:cubicBezTo>
                      <a:pt x="65107" y="284528"/>
                      <a:pt x="90416" y="294143"/>
                      <a:pt x="112962" y="313153"/>
                    </a:cubicBezTo>
                    <a:cubicBezTo>
                      <a:pt x="146504" y="341390"/>
                      <a:pt x="157943" y="380790"/>
                      <a:pt x="162585" y="422014"/>
                    </a:cubicBezTo>
                    <a:cubicBezTo>
                      <a:pt x="164906" y="442902"/>
                      <a:pt x="171813" y="463071"/>
                      <a:pt x="171150" y="484346"/>
                    </a:cubicBezTo>
                    <a:cubicBezTo>
                      <a:pt x="170984" y="489596"/>
                      <a:pt x="172753" y="495840"/>
                      <a:pt x="179384" y="495840"/>
                    </a:cubicBezTo>
                    <a:cubicBezTo>
                      <a:pt x="186567" y="495896"/>
                      <a:pt x="186402" y="488878"/>
                      <a:pt x="187120" y="484070"/>
                    </a:cubicBezTo>
                    <a:cubicBezTo>
                      <a:pt x="194580" y="432126"/>
                      <a:pt x="203366" y="380403"/>
                      <a:pt x="213479" y="328957"/>
                    </a:cubicBezTo>
                    <a:cubicBezTo>
                      <a:pt x="228786" y="251041"/>
                      <a:pt x="245087" y="173457"/>
                      <a:pt x="282553" y="102061"/>
                    </a:cubicBezTo>
                    <a:cubicBezTo>
                      <a:pt x="317311" y="35861"/>
                      <a:pt x="371576" y="3644"/>
                      <a:pt x="445900" y="329"/>
                    </a:cubicBezTo>
                    <a:cubicBezTo>
                      <a:pt x="512819" y="-2655"/>
                      <a:pt x="576589" y="15415"/>
                      <a:pt x="641684" y="24588"/>
                    </a:cubicBezTo>
                    <a:cubicBezTo>
                      <a:pt x="674619" y="29229"/>
                      <a:pt x="707333" y="35087"/>
                      <a:pt x="740323" y="39342"/>
                    </a:cubicBezTo>
                    <a:cubicBezTo>
                      <a:pt x="761818" y="42105"/>
                      <a:pt x="782983" y="46305"/>
                      <a:pt x="803374" y="53599"/>
                    </a:cubicBezTo>
                    <a:cubicBezTo>
                      <a:pt x="833821" y="64485"/>
                      <a:pt x="853881" y="86644"/>
                      <a:pt x="867254" y="115158"/>
                    </a:cubicBezTo>
                    <a:cubicBezTo>
                      <a:pt x="882726" y="148203"/>
                      <a:pt x="892120" y="183403"/>
                      <a:pt x="895601" y="219377"/>
                    </a:cubicBezTo>
                    <a:cubicBezTo>
                      <a:pt x="898309" y="247560"/>
                      <a:pt x="905106" y="276184"/>
                      <a:pt x="895767" y="304477"/>
                    </a:cubicBezTo>
                    <a:close/>
                  </a:path>
                </a:pathLst>
              </a:custGeom>
              <a:solidFill>
                <a:srgbClr val="F9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9CF4C32-8021-4C76-ACA4-5DAA8B629E4F}"/>
                  </a:ext>
                </a:extLst>
              </p:cNvPr>
              <p:cNvSpPr/>
              <p:nvPr/>
            </p:nvSpPr>
            <p:spPr>
              <a:xfrm>
                <a:off x="4905101" y="1818430"/>
                <a:ext cx="897671" cy="820668"/>
              </a:xfrm>
              <a:custGeom>
                <a:avLst/>
                <a:gdLst>
                  <a:gd name="connsiteX0" fmla="*/ 864666 w 897671"/>
                  <a:gd name="connsiteY0" fmla="*/ 619366 h 820668"/>
                  <a:gd name="connsiteX1" fmla="*/ 852012 w 897671"/>
                  <a:gd name="connsiteY1" fmla="*/ 492933 h 820668"/>
                  <a:gd name="connsiteX2" fmla="*/ 819906 w 897671"/>
                  <a:gd name="connsiteY2" fmla="*/ 411204 h 820668"/>
                  <a:gd name="connsiteX3" fmla="*/ 744753 w 897671"/>
                  <a:gd name="connsiteY3" fmla="*/ 365670 h 820668"/>
                  <a:gd name="connsiteX4" fmla="*/ 625779 w 897671"/>
                  <a:gd name="connsiteY4" fmla="*/ 348595 h 820668"/>
                  <a:gd name="connsiteX5" fmla="*/ 487189 w 897671"/>
                  <a:gd name="connsiteY5" fmla="*/ 323728 h 820668"/>
                  <a:gd name="connsiteX6" fmla="*/ 288476 w 897671"/>
                  <a:gd name="connsiteY6" fmla="*/ 372743 h 820668"/>
                  <a:gd name="connsiteX7" fmla="*/ 225259 w 897671"/>
                  <a:gd name="connsiteY7" fmla="*/ 491386 h 820668"/>
                  <a:gd name="connsiteX8" fmla="*/ 179117 w 897671"/>
                  <a:gd name="connsiteY8" fmla="*/ 692419 h 820668"/>
                  <a:gd name="connsiteX9" fmla="*/ 159390 w 897671"/>
                  <a:gd name="connsiteY9" fmla="*/ 808685 h 820668"/>
                  <a:gd name="connsiteX10" fmla="*/ 150990 w 897671"/>
                  <a:gd name="connsiteY10" fmla="*/ 820124 h 820668"/>
                  <a:gd name="connsiteX11" fmla="*/ 133860 w 897671"/>
                  <a:gd name="connsiteY11" fmla="*/ 805038 h 820668"/>
                  <a:gd name="connsiteX12" fmla="*/ 111701 w 897671"/>
                  <a:gd name="connsiteY12" fmla="*/ 680704 h 820668"/>
                  <a:gd name="connsiteX13" fmla="*/ 4442 w 897671"/>
                  <a:gd name="connsiteY13" fmla="*/ 611796 h 820668"/>
                  <a:gd name="connsiteX14" fmla="*/ 1569 w 897671"/>
                  <a:gd name="connsiteY14" fmla="*/ 528299 h 820668"/>
                  <a:gd name="connsiteX15" fmla="*/ 59978 w 897671"/>
                  <a:gd name="connsiteY15" fmla="*/ 299138 h 820668"/>
                  <a:gd name="connsiteX16" fmla="*/ 187019 w 897671"/>
                  <a:gd name="connsiteY16" fmla="*/ 120926 h 820668"/>
                  <a:gd name="connsiteX17" fmla="*/ 296709 w 897671"/>
                  <a:gd name="connsiteY17" fmla="*/ 58980 h 820668"/>
                  <a:gd name="connsiteX18" fmla="*/ 490338 w 897671"/>
                  <a:gd name="connsiteY18" fmla="*/ 3887 h 820668"/>
                  <a:gd name="connsiteX19" fmla="*/ 670429 w 897671"/>
                  <a:gd name="connsiteY19" fmla="*/ 28919 h 820668"/>
                  <a:gd name="connsiteX20" fmla="*/ 769454 w 897671"/>
                  <a:gd name="connsiteY20" fmla="*/ 134023 h 820668"/>
                  <a:gd name="connsiteX21" fmla="*/ 874723 w 897671"/>
                  <a:gd name="connsiteY21" fmla="*/ 359813 h 820668"/>
                  <a:gd name="connsiteX22" fmla="*/ 893788 w 897671"/>
                  <a:gd name="connsiteY22" fmla="*/ 502769 h 820668"/>
                  <a:gd name="connsiteX23" fmla="*/ 869474 w 897671"/>
                  <a:gd name="connsiteY23" fmla="*/ 614835 h 820668"/>
                  <a:gd name="connsiteX24" fmla="*/ 864666 w 897671"/>
                  <a:gd name="connsiteY24" fmla="*/ 619366 h 8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7671" h="820668">
                    <a:moveTo>
                      <a:pt x="864666" y="619366"/>
                    </a:moveTo>
                    <a:cubicBezTo>
                      <a:pt x="864777" y="576761"/>
                      <a:pt x="860301" y="534488"/>
                      <a:pt x="852012" y="492933"/>
                    </a:cubicBezTo>
                    <a:cubicBezTo>
                      <a:pt x="846265" y="464198"/>
                      <a:pt x="837202" y="435573"/>
                      <a:pt x="819906" y="411204"/>
                    </a:cubicBezTo>
                    <a:cubicBezTo>
                      <a:pt x="801670" y="385508"/>
                      <a:pt x="775643" y="371141"/>
                      <a:pt x="744753" y="365670"/>
                    </a:cubicBezTo>
                    <a:cubicBezTo>
                      <a:pt x="705298" y="358597"/>
                      <a:pt x="665400" y="354563"/>
                      <a:pt x="625779" y="348595"/>
                    </a:cubicBezTo>
                    <a:cubicBezTo>
                      <a:pt x="579361" y="341577"/>
                      <a:pt x="533717" y="328702"/>
                      <a:pt x="487189" y="323728"/>
                    </a:cubicBezTo>
                    <a:cubicBezTo>
                      <a:pt x="415793" y="316103"/>
                      <a:pt x="343901" y="313947"/>
                      <a:pt x="288476" y="372743"/>
                    </a:cubicBezTo>
                    <a:cubicBezTo>
                      <a:pt x="256757" y="406341"/>
                      <a:pt x="239074" y="448228"/>
                      <a:pt x="225259" y="491386"/>
                    </a:cubicBezTo>
                    <a:cubicBezTo>
                      <a:pt x="204260" y="557034"/>
                      <a:pt x="189616" y="624229"/>
                      <a:pt x="179117" y="692419"/>
                    </a:cubicBezTo>
                    <a:cubicBezTo>
                      <a:pt x="173149" y="731267"/>
                      <a:pt x="166242" y="770004"/>
                      <a:pt x="159390" y="808685"/>
                    </a:cubicBezTo>
                    <a:cubicBezTo>
                      <a:pt x="158561" y="813438"/>
                      <a:pt x="160495" y="823053"/>
                      <a:pt x="150990" y="820124"/>
                    </a:cubicBezTo>
                    <a:cubicBezTo>
                      <a:pt x="143917" y="817969"/>
                      <a:pt x="134523" y="818521"/>
                      <a:pt x="133860" y="805038"/>
                    </a:cubicBezTo>
                    <a:cubicBezTo>
                      <a:pt x="131870" y="762765"/>
                      <a:pt x="127836" y="720546"/>
                      <a:pt x="111701" y="680704"/>
                    </a:cubicBezTo>
                    <a:cubicBezTo>
                      <a:pt x="90536" y="628484"/>
                      <a:pt x="61801" y="610083"/>
                      <a:pt x="4442" y="611796"/>
                    </a:cubicBezTo>
                    <a:cubicBezTo>
                      <a:pt x="-1747" y="584166"/>
                      <a:pt x="-200" y="555984"/>
                      <a:pt x="1569" y="528299"/>
                    </a:cubicBezTo>
                    <a:cubicBezTo>
                      <a:pt x="6652" y="448449"/>
                      <a:pt x="25551" y="371804"/>
                      <a:pt x="59978" y="299138"/>
                    </a:cubicBezTo>
                    <a:cubicBezTo>
                      <a:pt x="91752" y="232053"/>
                      <a:pt x="131539" y="170936"/>
                      <a:pt x="187019" y="120926"/>
                    </a:cubicBezTo>
                    <a:cubicBezTo>
                      <a:pt x="218904" y="92136"/>
                      <a:pt x="257696" y="75392"/>
                      <a:pt x="296709" y="58980"/>
                    </a:cubicBezTo>
                    <a:cubicBezTo>
                      <a:pt x="359042" y="32732"/>
                      <a:pt x="422977" y="11181"/>
                      <a:pt x="490338" y="3887"/>
                    </a:cubicBezTo>
                    <a:cubicBezTo>
                      <a:pt x="552008" y="-2800"/>
                      <a:pt x="613788" y="-4402"/>
                      <a:pt x="670429" y="28919"/>
                    </a:cubicBezTo>
                    <a:cubicBezTo>
                      <a:pt x="713752" y="54394"/>
                      <a:pt x="743372" y="92523"/>
                      <a:pt x="769454" y="134023"/>
                    </a:cubicBezTo>
                    <a:cubicBezTo>
                      <a:pt x="814048" y="204865"/>
                      <a:pt x="841402" y="283720"/>
                      <a:pt x="874723" y="359813"/>
                    </a:cubicBezTo>
                    <a:cubicBezTo>
                      <a:pt x="894893" y="405954"/>
                      <a:pt x="903237" y="453256"/>
                      <a:pt x="893788" y="502769"/>
                    </a:cubicBezTo>
                    <a:cubicBezTo>
                      <a:pt x="886659" y="540290"/>
                      <a:pt x="877818" y="577535"/>
                      <a:pt x="869474" y="614835"/>
                    </a:cubicBezTo>
                    <a:cubicBezTo>
                      <a:pt x="869087" y="616603"/>
                      <a:pt x="866324" y="617874"/>
                      <a:pt x="864666" y="619366"/>
                    </a:cubicBezTo>
                    <a:close/>
                  </a:path>
                </a:pathLst>
              </a:custGeom>
              <a:solidFill>
                <a:srgbClr val="130D0A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A324C62-D5E9-40B8-BC8D-F4E25BA1863F}"/>
                  </a:ext>
                </a:extLst>
              </p:cNvPr>
              <p:cNvSpPr/>
              <p:nvPr/>
            </p:nvSpPr>
            <p:spPr>
              <a:xfrm>
                <a:off x="5347377" y="3430151"/>
                <a:ext cx="699829" cy="2317160"/>
              </a:xfrm>
              <a:custGeom>
                <a:avLst/>
                <a:gdLst>
                  <a:gd name="connsiteX0" fmla="*/ 683050 w 699829"/>
                  <a:gd name="connsiteY0" fmla="*/ 2226176 h 2317160"/>
                  <a:gd name="connsiteX1" fmla="*/ 650170 w 699829"/>
                  <a:gd name="connsiteY1" fmla="*/ 2288288 h 2317160"/>
                  <a:gd name="connsiteX2" fmla="*/ 645086 w 699829"/>
                  <a:gd name="connsiteY2" fmla="*/ 2299340 h 2317160"/>
                  <a:gd name="connsiteX3" fmla="*/ 617622 w 699829"/>
                  <a:gd name="connsiteY3" fmla="*/ 2304645 h 2317160"/>
                  <a:gd name="connsiteX4" fmla="*/ 476877 w 699829"/>
                  <a:gd name="connsiteY4" fmla="*/ 2162518 h 2317160"/>
                  <a:gd name="connsiteX5" fmla="*/ 461128 w 699829"/>
                  <a:gd name="connsiteY5" fmla="*/ 2130633 h 2317160"/>
                  <a:gd name="connsiteX6" fmla="*/ 417031 w 699829"/>
                  <a:gd name="connsiteY6" fmla="*/ 1888707 h 2317160"/>
                  <a:gd name="connsiteX7" fmla="*/ 377023 w 699829"/>
                  <a:gd name="connsiteY7" fmla="*/ 1681816 h 2317160"/>
                  <a:gd name="connsiteX8" fmla="*/ 339999 w 699829"/>
                  <a:gd name="connsiteY8" fmla="*/ 1477908 h 2317160"/>
                  <a:gd name="connsiteX9" fmla="*/ 306512 w 699829"/>
                  <a:gd name="connsiteY9" fmla="*/ 1306991 h 2317160"/>
                  <a:gd name="connsiteX10" fmla="*/ 274019 w 699829"/>
                  <a:gd name="connsiteY10" fmla="*/ 1129055 h 2317160"/>
                  <a:gd name="connsiteX11" fmla="*/ 241361 w 699829"/>
                  <a:gd name="connsiteY11" fmla="*/ 958525 h 2317160"/>
                  <a:gd name="connsiteX12" fmla="*/ 220915 w 699829"/>
                  <a:gd name="connsiteY12" fmla="*/ 847287 h 2317160"/>
                  <a:gd name="connsiteX13" fmla="*/ 199971 w 699829"/>
                  <a:gd name="connsiteY13" fmla="*/ 737873 h 2317160"/>
                  <a:gd name="connsiteX14" fmla="*/ 178807 w 699829"/>
                  <a:gd name="connsiteY14" fmla="*/ 623265 h 2317160"/>
                  <a:gd name="connsiteX15" fmla="*/ 152669 w 699829"/>
                  <a:gd name="connsiteY15" fmla="*/ 488322 h 2317160"/>
                  <a:gd name="connsiteX16" fmla="*/ 130400 w 699829"/>
                  <a:gd name="connsiteY16" fmla="*/ 366751 h 2317160"/>
                  <a:gd name="connsiteX17" fmla="*/ 106417 w 699829"/>
                  <a:gd name="connsiteY17" fmla="*/ 238162 h 2317160"/>
                  <a:gd name="connsiteX18" fmla="*/ 95476 w 699829"/>
                  <a:gd name="connsiteY18" fmla="*/ 220756 h 2317160"/>
                  <a:gd name="connsiteX19" fmla="*/ 8940 w 699829"/>
                  <a:gd name="connsiteY19" fmla="*/ 139690 h 2317160"/>
                  <a:gd name="connsiteX20" fmla="*/ 2971 w 699829"/>
                  <a:gd name="connsiteY20" fmla="*/ 113718 h 2317160"/>
                  <a:gd name="connsiteX21" fmla="*/ 45466 w 699829"/>
                  <a:gd name="connsiteY21" fmla="*/ 10991 h 2317160"/>
                  <a:gd name="connsiteX22" fmla="*/ 65525 w 699829"/>
                  <a:gd name="connsiteY22" fmla="*/ 7454 h 2317160"/>
                  <a:gd name="connsiteX23" fmla="*/ 124984 w 699829"/>
                  <a:gd name="connsiteY23" fmla="*/ 63874 h 2317160"/>
                  <a:gd name="connsiteX24" fmla="*/ 138799 w 699829"/>
                  <a:gd name="connsiteY24" fmla="*/ 74152 h 2317160"/>
                  <a:gd name="connsiteX25" fmla="*/ 158085 w 699829"/>
                  <a:gd name="connsiteY25" fmla="*/ 114381 h 2317160"/>
                  <a:gd name="connsiteX26" fmla="*/ 175105 w 699829"/>
                  <a:gd name="connsiteY26" fmla="*/ 168812 h 2317160"/>
                  <a:gd name="connsiteX27" fmla="*/ 194611 w 699829"/>
                  <a:gd name="connsiteY27" fmla="*/ 205062 h 2317160"/>
                  <a:gd name="connsiteX28" fmla="*/ 216383 w 699829"/>
                  <a:gd name="connsiteY28" fmla="*/ 238383 h 2317160"/>
                  <a:gd name="connsiteX29" fmla="*/ 233680 w 699829"/>
                  <a:gd name="connsiteY29" fmla="*/ 262808 h 2317160"/>
                  <a:gd name="connsiteX30" fmla="*/ 272085 w 699829"/>
                  <a:gd name="connsiteY30" fmla="*/ 336469 h 2317160"/>
                  <a:gd name="connsiteX31" fmla="*/ 362434 w 699829"/>
                  <a:gd name="connsiteY31" fmla="*/ 536563 h 2317160"/>
                  <a:gd name="connsiteX32" fmla="*/ 368679 w 699829"/>
                  <a:gd name="connsiteY32" fmla="*/ 548610 h 2317160"/>
                  <a:gd name="connsiteX33" fmla="*/ 410565 w 699829"/>
                  <a:gd name="connsiteY33" fmla="*/ 655482 h 2317160"/>
                  <a:gd name="connsiteX34" fmla="*/ 531860 w 699829"/>
                  <a:gd name="connsiteY34" fmla="*/ 1032627 h 2317160"/>
                  <a:gd name="connsiteX35" fmla="*/ 562308 w 699829"/>
                  <a:gd name="connsiteY35" fmla="*/ 1152154 h 2317160"/>
                  <a:gd name="connsiteX36" fmla="*/ 565292 w 699829"/>
                  <a:gd name="connsiteY36" fmla="*/ 1172710 h 2317160"/>
                  <a:gd name="connsiteX37" fmla="*/ 572199 w 699829"/>
                  <a:gd name="connsiteY37" fmla="*/ 1183928 h 2317160"/>
                  <a:gd name="connsiteX38" fmla="*/ 605852 w 699829"/>
                  <a:gd name="connsiteY38" fmla="*/ 1361090 h 2317160"/>
                  <a:gd name="connsiteX39" fmla="*/ 635526 w 699829"/>
                  <a:gd name="connsiteY39" fmla="*/ 1537257 h 2317160"/>
                  <a:gd name="connsiteX40" fmla="*/ 654591 w 699829"/>
                  <a:gd name="connsiteY40" fmla="*/ 1671482 h 2317160"/>
                  <a:gd name="connsiteX41" fmla="*/ 664261 w 699829"/>
                  <a:gd name="connsiteY41" fmla="*/ 1756139 h 2317160"/>
                  <a:gd name="connsiteX42" fmla="*/ 681226 w 699829"/>
                  <a:gd name="connsiteY42" fmla="*/ 1929875 h 2317160"/>
                  <a:gd name="connsiteX43" fmla="*/ 692002 w 699829"/>
                  <a:gd name="connsiteY43" fmla="*/ 2064101 h 2317160"/>
                  <a:gd name="connsiteX44" fmla="*/ 699793 w 699829"/>
                  <a:gd name="connsiteY44" fmla="*/ 2154671 h 2317160"/>
                  <a:gd name="connsiteX45" fmla="*/ 690012 w 699829"/>
                  <a:gd name="connsiteY45" fmla="*/ 2199818 h 2317160"/>
                  <a:gd name="connsiteX46" fmla="*/ 683050 w 699829"/>
                  <a:gd name="connsiteY46" fmla="*/ 2226176 h 231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99829" h="2317160">
                    <a:moveTo>
                      <a:pt x="683050" y="2226176"/>
                    </a:moveTo>
                    <a:cubicBezTo>
                      <a:pt x="665477" y="2243362"/>
                      <a:pt x="661554" y="2267842"/>
                      <a:pt x="650170" y="2288288"/>
                    </a:cubicBezTo>
                    <a:cubicBezTo>
                      <a:pt x="648181" y="2291825"/>
                      <a:pt x="646799" y="2295693"/>
                      <a:pt x="645086" y="2299340"/>
                    </a:cubicBezTo>
                    <a:cubicBezTo>
                      <a:pt x="634587" y="2322217"/>
                      <a:pt x="634753" y="2322052"/>
                      <a:pt x="617622" y="2304645"/>
                    </a:cubicBezTo>
                    <a:cubicBezTo>
                      <a:pt x="570873" y="2257066"/>
                      <a:pt x="524344" y="2209378"/>
                      <a:pt x="476877" y="2162518"/>
                    </a:cubicBezTo>
                    <a:cubicBezTo>
                      <a:pt x="467427" y="2153179"/>
                      <a:pt x="463283" y="2142016"/>
                      <a:pt x="461128" y="2130633"/>
                    </a:cubicBezTo>
                    <a:cubicBezTo>
                      <a:pt x="445931" y="2050120"/>
                      <a:pt x="432061" y="1969275"/>
                      <a:pt x="417031" y="1888707"/>
                    </a:cubicBezTo>
                    <a:cubicBezTo>
                      <a:pt x="404155" y="1819632"/>
                      <a:pt x="389953" y="1750835"/>
                      <a:pt x="377023" y="1681816"/>
                    </a:cubicBezTo>
                    <a:cubicBezTo>
                      <a:pt x="364258" y="1613902"/>
                      <a:pt x="352709" y="1545822"/>
                      <a:pt x="339999" y="1477908"/>
                    </a:cubicBezTo>
                    <a:cubicBezTo>
                      <a:pt x="329279" y="1420880"/>
                      <a:pt x="317343" y="1364074"/>
                      <a:pt x="306512" y="1306991"/>
                    </a:cubicBezTo>
                    <a:cubicBezTo>
                      <a:pt x="295294" y="1247752"/>
                      <a:pt x="285071" y="1188349"/>
                      <a:pt x="274019" y="1129055"/>
                    </a:cubicBezTo>
                    <a:cubicBezTo>
                      <a:pt x="263409" y="1072193"/>
                      <a:pt x="252136" y="1015386"/>
                      <a:pt x="241361" y="958525"/>
                    </a:cubicBezTo>
                    <a:cubicBezTo>
                      <a:pt x="234343" y="921501"/>
                      <a:pt x="227878" y="884366"/>
                      <a:pt x="220915" y="847287"/>
                    </a:cubicBezTo>
                    <a:cubicBezTo>
                      <a:pt x="214063" y="810816"/>
                      <a:pt x="206824" y="774345"/>
                      <a:pt x="199971" y="737873"/>
                    </a:cubicBezTo>
                    <a:cubicBezTo>
                      <a:pt x="192788" y="699689"/>
                      <a:pt x="186046" y="661394"/>
                      <a:pt x="178807" y="623265"/>
                    </a:cubicBezTo>
                    <a:cubicBezTo>
                      <a:pt x="170242" y="578229"/>
                      <a:pt x="161179" y="533303"/>
                      <a:pt x="152669" y="488322"/>
                    </a:cubicBezTo>
                    <a:cubicBezTo>
                      <a:pt x="144988" y="447817"/>
                      <a:pt x="137860" y="407256"/>
                      <a:pt x="130400" y="366751"/>
                    </a:cubicBezTo>
                    <a:cubicBezTo>
                      <a:pt x="122498" y="323870"/>
                      <a:pt x="114540" y="280988"/>
                      <a:pt x="106417" y="238162"/>
                    </a:cubicBezTo>
                    <a:cubicBezTo>
                      <a:pt x="105091" y="231144"/>
                      <a:pt x="100836" y="225729"/>
                      <a:pt x="95476" y="220756"/>
                    </a:cubicBezTo>
                    <a:cubicBezTo>
                      <a:pt x="66520" y="193844"/>
                      <a:pt x="38227" y="166215"/>
                      <a:pt x="8940" y="139690"/>
                    </a:cubicBezTo>
                    <a:cubicBezTo>
                      <a:pt x="-68" y="131567"/>
                      <a:pt x="-2665" y="125930"/>
                      <a:pt x="2971" y="113718"/>
                    </a:cubicBezTo>
                    <a:cubicBezTo>
                      <a:pt x="18499" y="80065"/>
                      <a:pt x="32646" y="45694"/>
                      <a:pt x="45466" y="10991"/>
                    </a:cubicBezTo>
                    <a:cubicBezTo>
                      <a:pt x="51434" y="-5090"/>
                      <a:pt x="56794" y="-1056"/>
                      <a:pt x="65525" y="7454"/>
                    </a:cubicBezTo>
                    <a:cubicBezTo>
                      <a:pt x="85142" y="26463"/>
                      <a:pt x="105091" y="45196"/>
                      <a:pt x="124984" y="63874"/>
                    </a:cubicBezTo>
                    <a:cubicBezTo>
                      <a:pt x="129184" y="67797"/>
                      <a:pt x="132831" y="72605"/>
                      <a:pt x="138799" y="74152"/>
                    </a:cubicBezTo>
                    <a:cubicBezTo>
                      <a:pt x="145596" y="87414"/>
                      <a:pt x="154603" y="99572"/>
                      <a:pt x="158085" y="114381"/>
                    </a:cubicBezTo>
                    <a:cubicBezTo>
                      <a:pt x="164219" y="132396"/>
                      <a:pt x="170960" y="150189"/>
                      <a:pt x="175105" y="168812"/>
                    </a:cubicBezTo>
                    <a:cubicBezTo>
                      <a:pt x="178199" y="182682"/>
                      <a:pt x="185549" y="194231"/>
                      <a:pt x="194611" y="205062"/>
                    </a:cubicBezTo>
                    <a:cubicBezTo>
                      <a:pt x="203121" y="215230"/>
                      <a:pt x="209808" y="226834"/>
                      <a:pt x="216383" y="238383"/>
                    </a:cubicBezTo>
                    <a:cubicBezTo>
                      <a:pt x="223623" y="245457"/>
                      <a:pt x="223125" y="258056"/>
                      <a:pt x="233680" y="262808"/>
                    </a:cubicBezTo>
                    <a:cubicBezTo>
                      <a:pt x="242853" y="289222"/>
                      <a:pt x="259486" y="311768"/>
                      <a:pt x="272085" y="336469"/>
                    </a:cubicBezTo>
                    <a:cubicBezTo>
                      <a:pt x="305517" y="401730"/>
                      <a:pt x="334528" y="468870"/>
                      <a:pt x="362434" y="536563"/>
                    </a:cubicBezTo>
                    <a:cubicBezTo>
                      <a:pt x="364147" y="540763"/>
                      <a:pt x="366579" y="544631"/>
                      <a:pt x="368679" y="548610"/>
                    </a:cubicBezTo>
                    <a:cubicBezTo>
                      <a:pt x="381333" y="584750"/>
                      <a:pt x="398353" y="619176"/>
                      <a:pt x="410565" y="655482"/>
                    </a:cubicBezTo>
                    <a:cubicBezTo>
                      <a:pt x="456707" y="779373"/>
                      <a:pt x="496825" y="905144"/>
                      <a:pt x="531860" y="1032627"/>
                    </a:cubicBezTo>
                    <a:cubicBezTo>
                      <a:pt x="542746" y="1072304"/>
                      <a:pt x="551201" y="1112588"/>
                      <a:pt x="562308" y="1152154"/>
                    </a:cubicBezTo>
                    <a:cubicBezTo>
                      <a:pt x="564187" y="1158951"/>
                      <a:pt x="561645" y="1166245"/>
                      <a:pt x="565292" y="1172710"/>
                    </a:cubicBezTo>
                    <a:cubicBezTo>
                      <a:pt x="569712" y="1175197"/>
                      <a:pt x="571425" y="1178844"/>
                      <a:pt x="572199" y="1183928"/>
                    </a:cubicBezTo>
                    <a:cubicBezTo>
                      <a:pt x="581317" y="1243387"/>
                      <a:pt x="593585" y="1302238"/>
                      <a:pt x="605852" y="1361090"/>
                    </a:cubicBezTo>
                    <a:cubicBezTo>
                      <a:pt x="618009" y="1419333"/>
                      <a:pt x="626188" y="1478461"/>
                      <a:pt x="635526" y="1537257"/>
                    </a:cubicBezTo>
                    <a:cubicBezTo>
                      <a:pt x="642600" y="1581906"/>
                      <a:pt x="650778" y="1626556"/>
                      <a:pt x="654591" y="1671482"/>
                    </a:cubicBezTo>
                    <a:cubicBezTo>
                      <a:pt x="657022" y="1699830"/>
                      <a:pt x="660780" y="1728068"/>
                      <a:pt x="664261" y="1756139"/>
                    </a:cubicBezTo>
                    <a:cubicBezTo>
                      <a:pt x="671390" y="1813941"/>
                      <a:pt x="675092" y="1872019"/>
                      <a:pt x="681226" y="1929875"/>
                    </a:cubicBezTo>
                    <a:cubicBezTo>
                      <a:pt x="685923" y="1974525"/>
                      <a:pt x="690233" y="2019285"/>
                      <a:pt x="692002" y="2064101"/>
                    </a:cubicBezTo>
                    <a:cubicBezTo>
                      <a:pt x="693162" y="2094493"/>
                      <a:pt x="700401" y="2124112"/>
                      <a:pt x="699793" y="2154671"/>
                    </a:cubicBezTo>
                    <a:cubicBezTo>
                      <a:pt x="699462" y="2170696"/>
                      <a:pt x="698578" y="2186445"/>
                      <a:pt x="690012" y="2199818"/>
                    </a:cubicBezTo>
                    <a:cubicBezTo>
                      <a:pt x="684542" y="2208438"/>
                      <a:pt x="684376" y="2217224"/>
                      <a:pt x="683050" y="2226176"/>
                    </a:cubicBezTo>
                    <a:close/>
                  </a:path>
                </a:pathLst>
              </a:custGeom>
              <a:solidFill>
                <a:srgbClr val="ED222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FAC396D-73A6-42FF-9122-1DE362029E70}"/>
                  </a:ext>
                </a:extLst>
              </p:cNvPr>
              <p:cNvSpPr/>
              <p:nvPr/>
            </p:nvSpPr>
            <p:spPr>
              <a:xfrm>
                <a:off x="4881905" y="5988733"/>
                <a:ext cx="545331" cy="438581"/>
              </a:xfrm>
              <a:custGeom>
                <a:avLst/>
                <a:gdLst>
                  <a:gd name="connsiteX0" fmla="*/ 214360 w 545331"/>
                  <a:gd name="connsiteY0" fmla="*/ 643 h 438581"/>
                  <a:gd name="connsiteX1" fmla="*/ 297746 w 545331"/>
                  <a:gd name="connsiteY1" fmla="*/ 74249 h 438581"/>
                  <a:gd name="connsiteX2" fmla="*/ 367152 w 545331"/>
                  <a:gd name="connsiteY2" fmla="*/ 108399 h 438581"/>
                  <a:gd name="connsiteX3" fmla="*/ 445731 w 545331"/>
                  <a:gd name="connsiteY3" fmla="*/ 141831 h 438581"/>
                  <a:gd name="connsiteX4" fmla="*/ 541385 w 545331"/>
                  <a:gd name="connsiteY4" fmla="*/ 228699 h 438581"/>
                  <a:gd name="connsiteX5" fmla="*/ 543264 w 545331"/>
                  <a:gd name="connsiteY5" fmla="*/ 241630 h 438581"/>
                  <a:gd name="connsiteX6" fmla="*/ 409094 w 545331"/>
                  <a:gd name="connsiteY6" fmla="*/ 397406 h 438581"/>
                  <a:gd name="connsiteX7" fmla="*/ 301780 w 545331"/>
                  <a:gd name="connsiteY7" fmla="*/ 433877 h 438581"/>
                  <a:gd name="connsiteX8" fmla="*/ 85218 w 545331"/>
                  <a:gd name="connsiteY8" fmla="*/ 432385 h 438581"/>
                  <a:gd name="connsiteX9" fmla="*/ 68309 w 545331"/>
                  <a:gd name="connsiteY9" fmla="*/ 420449 h 438581"/>
                  <a:gd name="connsiteX10" fmla="*/ 64441 w 545331"/>
                  <a:gd name="connsiteY10" fmla="*/ 352259 h 438581"/>
                  <a:gd name="connsiteX11" fmla="*/ 62009 w 545331"/>
                  <a:gd name="connsiteY11" fmla="*/ 291474 h 438581"/>
                  <a:gd name="connsiteX12" fmla="*/ 13381 w 545331"/>
                  <a:gd name="connsiteY12" fmla="*/ 219636 h 438581"/>
                  <a:gd name="connsiteX13" fmla="*/ 8 w 545331"/>
                  <a:gd name="connsiteY13" fmla="*/ 213668 h 438581"/>
                  <a:gd name="connsiteX14" fmla="*/ 14818 w 545331"/>
                  <a:gd name="connsiteY14" fmla="*/ 195764 h 438581"/>
                  <a:gd name="connsiteX15" fmla="*/ 194632 w 545331"/>
                  <a:gd name="connsiteY15" fmla="*/ 11806 h 438581"/>
                  <a:gd name="connsiteX16" fmla="*/ 214360 w 545331"/>
                  <a:gd name="connsiteY16" fmla="*/ 643 h 43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5331" h="438581">
                    <a:moveTo>
                      <a:pt x="214360" y="643"/>
                    </a:moveTo>
                    <a:cubicBezTo>
                      <a:pt x="242266" y="25068"/>
                      <a:pt x="271222" y="48443"/>
                      <a:pt x="297746" y="74249"/>
                    </a:cubicBezTo>
                    <a:cubicBezTo>
                      <a:pt x="317640" y="93590"/>
                      <a:pt x="338472" y="107570"/>
                      <a:pt x="367152" y="108399"/>
                    </a:cubicBezTo>
                    <a:cubicBezTo>
                      <a:pt x="397434" y="109283"/>
                      <a:pt x="422301" y="124756"/>
                      <a:pt x="445731" y="141831"/>
                    </a:cubicBezTo>
                    <a:cubicBezTo>
                      <a:pt x="480710" y="167251"/>
                      <a:pt x="510164" y="199025"/>
                      <a:pt x="541385" y="228699"/>
                    </a:cubicBezTo>
                    <a:cubicBezTo>
                      <a:pt x="545474" y="232622"/>
                      <a:pt x="546856" y="235385"/>
                      <a:pt x="543264" y="241630"/>
                    </a:cubicBezTo>
                    <a:cubicBezTo>
                      <a:pt x="508285" y="302028"/>
                      <a:pt x="468498" y="358172"/>
                      <a:pt x="409094" y="397406"/>
                    </a:cubicBezTo>
                    <a:cubicBezTo>
                      <a:pt x="376546" y="418902"/>
                      <a:pt x="339799" y="429954"/>
                      <a:pt x="301780" y="433877"/>
                    </a:cubicBezTo>
                    <a:cubicBezTo>
                      <a:pt x="229722" y="441337"/>
                      <a:pt x="157387" y="439238"/>
                      <a:pt x="85218" y="432385"/>
                    </a:cubicBezTo>
                    <a:cubicBezTo>
                      <a:pt x="76487" y="431556"/>
                      <a:pt x="72564" y="427965"/>
                      <a:pt x="68309" y="420449"/>
                    </a:cubicBezTo>
                    <a:cubicBezTo>
                      <a:pt x="55654" y="397959"/>
                      <a:pt x="52394" y="373755"/>
                      <a:pt x="64441" y="352259"/>
                    </a:cubicBezTo>
                    <a:cubicBezTo>
                      <a:pt x="77040" y="329769"/>
                      <a:pt x="71017" y="310925"/>
                      <a:pt x="62009" y="291474"/>
                    </a:cubicBezTo>
                    <a:cubicBezTo>
                      <a:pt x="49742" y="265005"/>
                      <a:pt x="31451" y="242348"/>
                      <a:pt x="13381" y="219636"/>
                    </a:cubicBezTo>
                    <a:cubicBezTo>
                      <a:pt x="9844" y="215160"/>
                      <a:pt x="5921" y="212453"/>
                      <a:pt x="8" y="213668"/>
                    </a:cubicBezTo>
                    <a:cubicBezTo>
                      <a:pt x="-323" y="203446"/>
                      <a:pt x="9513" y="201069"/>
                      <a:pt x="14818" y="195764"/>
                    </a:cubicBezTo>
                    <a:cubicBezTo>
                      <a:pt x="75548" y="135200"/>
                      <a:pt x="132465" y="70933"/>
                      <a:pt x="194632" y="11806"/>
                    </a:cubicBezTo>
                    <a:cubicBezTo>
                      <a:pt x="200103" y="6667"/>
                      <a:pt x="203916" y="-2507"/>
                      <a:pt x="214360" y="643"/>
                    </a:cubicBezTo>
                    <a:close/>
                  </a:path>
                </a:pathLst>
              </a:custGeom>
              <a:solidFill>
                <a:srgbClr val="FA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43B3CC3-4626-4A06-BB96-4E781681FE9D}"/>
                  </a:ext>
                </a:extLst>
              </p:cNvPr>
              <p:cNvSpPr/>
              <p:nvPr/>
            </p:nvSpPr>
            <p:spPr>
              <a:xfrm>
                <a:off x="4740533" y="5918605"/>
                <a:ext cx="359027" cy="314527"/>
              </a:xfrm>
              <a:custGeom>
                <a:avLst/>
                <a:gdLst>
                  <a:gd name="connsiteX0" fmla="*/ 355732 w 359027"/>
                  <a:gd name="connsiteY0" fmla="*/ 70772 h 314527"/>
                  <a:gd name="connsiteX1" fmla="*/ 241566 w 359027"/>
                  <a:gd name="connsiteY1" fmla="*/ 183556 h 314527"/>
                  <a:gd name="connsiteX2" fmla="*/ 141436 w 359027"/>
                  <a:gd name="connsiteY2" fmla="*/ 283852 h 314527"/>
                  <a:gd name="connsiteX3" fmla="*/ 66946 w 359027"/>
                  <a:gd name="connsiteY3" fmla="*/ 289267 h 314527"/>
                  <a:gd name="connsiteX4" fmla="*/ 5111 w 359027"/>
                  <a:gd name="connsiteY4" fmla="*/ 237987 h 314527"/>
                  <a:gd name="connsiteX5" fmla="*/ 4061 w 359027"/>
                  <a:gd name="connsiteY5" fmla="*/ 225443 h 314527"/>
                  <a:gd name="connsiteX6" fmla="*/ 265272 w 359027"/>
                  <a:gd name="connsiteY6" fmla="*/ 3797 h 314527"/>
                  <a:gd name="connsiteX7" fmla="*/ 281353 w 359027"/>
                  <a:gd name="connsiteY7" fmla="*/ 3466 h 314527"/>
                  <a:gd name="connsiteX8" fmla="*/ 349156 w 359027"/>
                  <a:gd name="connsiteY8" fmla="*/ 49497 h 314527"/>
                  <a:gd name="connsiteX9" fmla="*/ 355732 w 359027"/>
                  <a:gd name="connsiteY9" fmla="*/ 70772 h 31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027" h="314527">
                    <a:moveTo>
                      <a:pt x="355732" y="70772"/>
                    </a:moveTo>
                    <a:cubicBezTo>
                      <a:pt x="315448" y="106082"/>
                      <a:pt x="278479" y="144874"/>
                      <a:pt x="241566" y="183556"/>
                    </a:cubicBezTo>
                    <a:cubicBezTo>
                      <a:pt x="208908" y="217762"/>
                      <a:pt x="176802" y="252354"/>
                      <a:pt x="141436" y="283852"/>
                    </a:cubicBezTo>
                    <a:cubicBezTo>
                      <a:pt x="106457" y="323915"/>
                      <a:pt x="106622" y="323694"/>
                      <a:pt x="66946" y="289267"/>
                    </a:cubicBezTo>
                    <a:cubicBezTo>
                      <a:pt x="46721" y="271750"/>
                      <a:pt x="25833" y="254951"/>
                      <a:pt x="5111" y="237987"/>
                    </a:cubicBezTo>
                    <a:cubicBezTo>
                      <a:pt x="193" y="233953"/>
                      <a:pt x="-2902" y="231356"/>
                      <a:pt x="4061" y="225443"/>
                    </a:cubicBezTo>
                    <a:cubicBezTo>
                      <a:pt x="91316" y="151837"/>
                      <a:pt x="178460" y="77955"/>
                      <a:pt x="265272" y="3797"/>
                    </a:cubicBezTo>
                    <a:cubicBezTo>
                      <a:pt x="271738" y="-1729"/>
                      <a:pt x="275440" y="-679"/>
                      <a:pt x="281353" y="3466"/>
                    </a:cubicBezTo>
                    <a:cubicBezTo>
                      <a:pt x="303733" y="19104"/>
                      <a:pt x="326113" y="34798"/>
                      <a:pt x="349156" y="49497"/>
                    </a:cubicBezTo>
                    <a:cubicBezTo>
                      <a:pt x="358385" y="55410"/>
                      <a:pt x="362363" y="60936"/>
                      <a:pt x="355732" y="70772"/>
                    </a:cubicBezTo>
                    <a:close/>
                  </a:path>
                </a:pathLst>
              </a:custGeom>
              <a:solidFill>
                <a:srgbClr val="FFFEFE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1D16442-0D37-4DF2-ADC6-DEA1C582438E}"/>
                  </a:ext>
                </a:extLst>
              </p:cNvPr>
              <p:cNvSpPr/>
              <p:nvPr/>
            </p:nvSpPr>
            <p:spPr>
              <a:xfrm>
                <a:off x="6516433" y="4432365"/>
                <a:ext cx="81312" cy="340916"/>
              </a:xfrm>
              <a:custGeom>
                <a:avLst/>
                <a:gdLst>
                  <a:gd name="connsiteX0" fmla="*/ 61172 w 81312"/>
                  <a:gd name="connsiteY0" fmla="*/ 230785 h 340916"/>
                  <a:gd name="connsiteX1" fmla="*/ 78247 w 81312"/>
                  <a:gd name="connsiteY1" fmla="*/ 312513 h 340916"/>
                  <a:gd name="connsiteX2" fmla="*/ 69185 w 81312"/>
                  <a:gd name="connsiteY2" fmla="*/ 340917 h 340916"/>
                  <a:gd name="connsiteX3" fmla="*/ 56917 w 81312"/>
                  <a:gd name="connsiteY3" fmla="*/ 293062 h 340916"/>
                  <a:gd name="connsiteX4" fmla="*/ 23098 w 81312"/>
                  <a:gd name="connsiteY4" fmla="*/ 126842 h 340916"/>
                  <a:gd name="connsiteX5" fmla="*/ 2652 w 81312"/>
                  <a:gd name="connsiteY5" fmla="*/ 21628 h 340916"/>
                  <a:gd name="connsiteX6" fmla="*/ 0 w 81312"/>
                  <a:gd name="connsiteY6" fmla="*/ 3724 h 340916"/>
                  <a:gd name="connsiteX7" fmla="*/ 15694 w 81312"/>
                  <a:gd name="connsiteY7" fmla="*/ 12399 h 340916"/>
                  <a:gd name="connsiteX8" fmla="*/ 32327 w 81312"/>
                  <a:gd name="connsiteY8" fmla="*/ 80203 h 340916"/>
                  <a:gd name="connsiteX9" fmla="*/ 58243 w 81312"/>
                  <a:gd name="connsiteY9" fmla="*/ 197961 h 340916"/>
                  <a:gd name="connsiteX10" fmla="*/ 61172 w 81312"/>
                  <a:gd name="connsiteY10" fmla="*/ 230785 h 3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312" h="340916">
                    <a:moveTo>
                      <a:pt x="61172" y="230785"/>
                    </a:moveTo>
                    <a:cubicBezTo>
                      <a:pt x="64653" y="258470"/>
                      <a:pt x="72003" y="285381"/>
                      <a:pt x="78247" y="312513"/>
                    </a:cubicBezTo>
                    <a:cubicBezTo>
                      <a:pt x="80568" y="322571"/>
                      <a:pt x="87034" y="336275"/>
                      <a:pt x="69185" y="340917"/>
                    </a:cubicBezTo>
                    <a:cubicBezTo>
                      <a:pt x="58188" y="326826"/>
                      <a:pt x="60620" y="308977"/>
                      <a:pt x="56917" y="293062"/>
                    </a:cubicBezTo>
                    <a:cubicBezTo>
                      <a:pt x="44097" y="238024"/>
                      <a:pt x="34095" y="182322"/>
                      <a:pt x="23098" y="126842"/>
                    </a:cubicBezTo>
                    <a:cubicBezTo>
                      <a:pt x="16191" y="91807"/>
                      <a:pt x="9505" y="56717"/>
                      <a:pt x="2652" y="21628"/>
                    </a:cubicBezTo>
                    <a:cubicBezTo>
                      <a:pt x="4918" y="15217"/>
                      <a:pt x="1492" y="9581"/>
                      <a:pt x="0" y="3724"/>
                    </a:cubicBezTo>
                    <a:cubicBezTo>
                      <a:pt x="12212" y="-6278"/>
                      <a:pt x="14036" y="6376"/>
                      <a:pt x="15694" y="12399"/>
                    </a:cubicBezTo>
                    <a:cubicBezTo>
                      <a:pt x="21938" y="34779"/>
                      <a:pt x="27188" y="57491"/>
                      <a:pt x="32327" y="80203"/>
                    </a:cubicBezTo>
                    <a:cubicBezTo>
                      <a:pt x="41224" y="119382"/>
                      <a:pt x="48131" y="159058"/>
                      <a:pt x="58243" y="197961"/>
                    </a:cubicBezTo>
                    <a:cubicBezTo>
                      <a:pt x="61117" y="208902"/>
                      <a:pt x="59514" y="219899"/>
                      <a:pt x="61172" y="230785"/>
                    </a:cubicBezTo>
                    <a:close/>
                  </a:path>
                </a:pathLst>
              </a:custGeom>
              <a:solidFill>
                <a:srgbClr val="F4F1EE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EA9411-C0F0-468D-90D2-2F6AC15CB00F}"/>
                  </a:ext>
                </a:extLst>
              </p:cNvPr>
              <p:cNvSpPr/>
              <p:nvPr/>
            </p:nvSpPr>
            <p:spPr>
              <a:xfrm>
                <a:off x="5505517" y="3544588"/>
                <a:ext cx="63990" cy="131287"/>
              </a:xfrm>
              <a:custGeom>
                <a:avLst/>
                <a:gdLst>
                  <a:gd name="connsiteX0" fmla="*/ 56365 w 63990"/>
                  <a:gd name="connsiteY0" fmla="*/ 127483 h 131287"/>
                  <a:gd name="connsiteX1" fmla="*/ 29509 w 63990"/>
                  <a:gd name="connsiteY1" fmla="*/ 90294 h 131287"/>
                  <a:gd name="connsiteX2" fmla="*/ 0 w 63990"/>
                  <a:gd name="connsiteY2" fmla="*/ 0 h 131287"/>
                  <a:gd name="connsiteX3" fmla="*/ 44815 w 63990"/>
                  <a:gd name="connsiteY3" fmla="*/ 85597 h 131287"/>
                  <a:gd name="connsiteX4" fmla="*/ 63990 w 63990"/>
                  <a:gd name="connsiteY4" fmla="*/ 127263 h 131287"/>
                  <a:gd name="connsiteX5" fmla="*/ 56365 w 63990"/>
                  <a:gd name="connsiteY5" fmla="*/ 127483 h 13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90" h="131287">
                    <a:moveTo>
                      <a:pt x="56365" y="127483"/>
                    </a:moveTo>
                    <a:cubicBezTo>
                      <a:pt x="47413" y="115105"/>
                      <a:pt x="38516" y="102672"/>
                      <a:pt x="29509" y="90294"/>
                    </a:cubicBezTo>
                    <a:cubicBezTo>
                      <a:pt x="9947" y="63382"/>
                      <a:pt x="5471" y="31498"/>
                      <a:pt x="0" y="0"/>
                    </a:cubicBezTo>
                    <a:cubicBezTo>
                      <a:pt x="17628" y="27132"/>
                      <a:pt x="29509" y="57249"/>
                      <a:pt x="44815" y="85597"/>
                    </a:cubicBezTo>
                    <a:cubicBezTo>
                      <a:pt x="52054" y="99025"/>
                      <a:pt x="57691" y="113337"/>
                      <a:pt x="63990" y="127263"/>
                    </a:cubicBezTo>
                    <a:cubicBezTo>
                      <a:pt x="61670" y="134888"/>
                      <a:pt x="58962" y="129749"/>
                      <a:pt x="56365" y="127483"/>
                    </a:cubicBezTo>
                    <a:close/>
                  </a:path>
                </a:pathLst>
              </a:custGeom>
              <a:solidFill>
                <a:srgbClr val="ECDEDB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E4B1A37-7F0D-4261-AE51-01E6C3425CE9}"/>
                  </a:ext>
                </a:extLst>
              </p:cNvPr>
              <p:cNvSpPr/>
              <p:nvPr/>
            </p:nvSpPr>
            <p:spPr>
              <a:xfrm>
                <a:off x="5561881" y="3671850"/>
                <a:ext cx="19230" cy="21164"/>
              </a:xfrm>
              <a:custGeom>
                <a:avLst/>
                <a:gdLst>
                  <a:gd name="connsiteX0" fmla="*/ 0 w 19230"/>
                  <a:gd name="connsiteY0" fmla="*/ 221 h 21164"/>
                  <a:gd name="connsiteX1" fmla="*/ 7626 w 19230"/>
                  <a:gd name="connsiteY1" fmla="*/ 0 h 21164"/>
                  <a:gd name="connsiteX2" fmla="*/ 19230 w 19230"/>
                  <a:gd name="connsiteY2" fmla="*/ 21164 h 21164"/>
                  <a:gd name="connsiteX3" fmla="*/ 0 w 19230"/>
                  <a:gd name="connsiteY3" fmla="*/ 221 h 2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0" h="21164">
                    <a:moveTo>
                      <a:pt x="0" y="221"/>
                    </a:moveTo>
                    <a:cubicBezTo>
                      <a:pt x="2542" y="110"/>
                      <a:pt x="5084" y="55"/>
                      <a:pt x="7626" y="0"/>
                    </a:cubicBezTo>
                    <a:cubicBezTo>
                      <a:pt x="15196" y="5028"/>
                      <a:pt x="15859" y="13815"/>
                      <a:pt x="19230" y="21164"/>
                    </a:cubicBezTo>
                    <a:cubicBezTo>
                      <a:pt x="5526" y="20833"/>
                      <a:pt x="6852" y="6742"/>
                      <a:pt x="0" y="221"/>
                    </a:cubicBezTo>
                    <a:close/>
                  </a:path>
                </a:pathLst>
              </a:custGeom>
              <a:solidFill>
                <a:srgbClr val="CD8580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5CCB82D-6045-44F3-B74F-7AEAE51DA2FA}"/>
                  </a:ext>
                </a:extLst>
              </p:cNvPr>
              <p:cNvSpPr/>
              <p:nvPr/>
            </p:nvSpPr>
            <p:spPr>
              <a:xfrm>
                <a:off x="6516477" y="4102751"/>
                <a:ext cx="617622" cy="565128"/>
              </a:xfrm>
              <a:custGeom>
                <a:avLst/>
                <a:gdLst>
                  <a:gd name="connsiteX0" fmla="*/ 476458 w 617622"/>
                  <a:gd name="connsiteY0" fmla="*/ 431809 h 565128"/>
                  <a:gd name="connsiteX1" fmla="*/ 392409 w 617622"/>
                  <a:gd name="connsiteY1" fmla="*/ 494032 h 565128"/>
                  <a:gd name="connsiteX2" fmla="*/ 297252 w 617622"/>
                  <a:gd name="connsiteY2" fmla="*/ 543047 h 565128"/>
                  <a:gd name="connsiteX3" fmla="*/ 143133 w 617622"/>
                  <a:gd name="connsiteY3" fmla="*/ 562056 h 565128"/>
                  <a:gd name="connsiteX4" fmla="*/ 77595 w 617622"/>
                  <a:gd name="connsiteY4" fmla="*/ 554264 h 565128"/>
                  <a:gd name="connsiteX5" fmla="*/ 61128 w 617622"/>
                  <a:gd name="connsiteY5" fmla="*/ 560453 h 565128"/>
                  <a:gd name="connsiteX6" fmla="*/ 49855 w 617622"/>
                  <a:gd name="connsiteY6" fmla="*/ 516135 h 565128"/>
                  <a:gd name="connsiteX7" fmla="*/ 26480 w 617622"/>
                  <a:gd name="connsiteY7" fmla="*/ 404677 h 565128"/>
                  <a:gd name="connsiteX8" fmla="*/ 12334 w 617622"/>
                  <a:gd name="connsiteY8" fmla="*/ 346820 h 565128"/>
                  <a:gd name="connsiteX9" fmla="*/ 11 w 617622"/>
                  <a:gd name="connsiteY9" fmla="*/ 333337 h 565128"/>
                  <a:gd name="connsiteX10" fmla="*/ 17086 w 617622"/>
                  <a:gd name="connsiteY10" fmla="*/ 259566 h 565128"/>
                  <a:gd name="connsiteX11" fmla="*/ 72843 w 617622"/>
                  <a:gd name="connsiteY11" fmla="*/ 147334 h 565128"/>
                  <a:gd name="connsiteX12" fmla="*/ 108099 w 617622"/>
                  <a:gd name="connsiteY12" fmla="*/ 40407 h 565128"/>
                  <a:gd name="connsiteX13" fmla="*/ 152804 w 617622"/>
                  <a:gd name="connsiteY13" fmla="*/ 12 h 565128"/>
                  <a:gd name="connsiteX14" fmla="*/ 176841 w 617622"/>
                  <a:gd name="connsiteY14" fmla="*/ 34660 h 565128"/>
                  <a:gd name="connsiteX15" fmla="*/ 155843 w 617622"/>
                  <a:gd name="connsiteY15" fmla="*/ 163470 h 565128"/>
                  <a:gd name="connsiteX16" fmla="*/ 163137 w 617622"/>
                  <a:gd name="connsiteY16" fmla="*/ 207567 h 565128"/>
                  <a:gd name="connsiteX17" fmla="*/ 215081 w 617622"/>
                  <a:gd name="connsiteY17" fmla="*/ 223923 h 565128"/>
                  <a:gd name="connsiteX18" fmla="*/ 281061 w 617622"/>
                  <a:gd name="connsiteY18" fmla="*/ 198283 h 565128"/>
                  <a:gd name="connsiteX19" fmla="*/ 385280 w 617622"/>
                  <a:gd name="connsiteY19" fmla="*/ 134679 h 565128"/>
                  <a:gd name="connsiteX20" fmla="*/ 415728 w 617622"/>
                  <a:gd name="connsiteY20" fmla="*/ 134956 h 565128"/>
                  <a:gd name="connsiteX21" fmla="*/ 416115 w 617622"/>
                  <a:gd name="connsiteY21" fmla="*/ 164022 h 565128"/>
                  <a:gd name="connsiteX22" fmla="*/ 365166 w 617622"/>
                  <a:gd name="connsiteY22" fmla="*/ 213811 h 565128"/>
                  <a:gd name="connsiteX23" fmla="*/ 304988 w 617622"/>
                  <a:gd name="connsiteY23" fmla="*/ 274099 h 565128"/>
                  <a:gd name="connsiteX24" fmla="*/ 300125 w 617622"/>
                  <a:gd name="connsiteY24" fmla="*/ 286477 h 565128"/>
                  <a:gd name="connsiteX25" fmla="*/ 358645 w 617622"/>
                  <a:gd name="connsiteY25" fmla="*/ 252935 h 565128"/>
                  <a:gd name="connsiteX26" fmla="*/ 531110 w 617622"/>
                  <a:gd name="connsiteY26" fmla="*/ 134016 h 565128"/>
                  <a:gd name="connsiteX27" fmla="*/ 571118 w 617622"/>
                  <a:gd name="connsiteY27" fmla="*/ 128601 h 565128"/>
                  <a:gd name="connsiteX28" fmla="*/ 579075 w 617622"/>
                  <a:gd name="connsiteY28" fmla="*/ 171095 h 565128"/>
                  <a:gd name="connsiteX29" fmla="*/ 495136 w 617622"/>
                  <a:gd name="connsiteY29" fmla="*/ 252161 h 565128"/>
                  <a:gd name="connsiteX30" fmla="*/ 377433 w 617622"/>
                  <a:gd name="connsiteY30" fmla="*/ 350965 h 565128"/>
                  <a:gd name="connsiteX31" fmla="*/ 368316 w 617622"/>
                  <a:gd name="connsiteY31" fmla="*/ 367487 h 565128"/>
                  <a:gd name="connsiteX32" fmla="*/ 460599 w 617622"/>
                  <a:gd name="connsiteY32" fmla="*/ 312615 h 565128"/>
                  <a:gd name="connsiteX33" fmla="*/ 537409 w 617622"/>
                  <a:gd name="connsiteY33" fmla="*/ 241496 h 565128"/>
                  <a:gd name="connsiteX34" fmla="*/ 594769 w 617622"/>
                  <a:gd name="connsiteY34" fmla="*/ 217845 h 565128"/>
                  <a:gd name="connsiteX35" fmla="*/ 615436 w 617622"/>
                  <a:gd name="connsiteY35" fmla="*/ 249122 h 565128"/>
                  <a:gd name="connsiteX36" fmla="*/ 600847 w 617622"/>
                  <a:gd name="connsiteY36" fmla="*/ 270783 h 565128"/>
                  <a:gd name="connsiteX37" fmla="*/ 513095 w 617622"/>
                  <a:gd name="connsiteY37" fmla="*/ 347207 h 565128"/>
                  <a:gd name="connsiteX38" fmla="*/ 522158 w 617622"/>
                  <a:gd name="connsiteY38" fmla="*/ 348423 h 565128"/>
                  <a:gd name="connsiteX39" fmla="*/ 536691 w 617622"/>
                  <a:gd name="connsiteY39" fmla="*/ 345770 h 565128"/>
                  <a:gd name="connsiteX40" fmla="*/ 539233 w 617622"/>
                  <a:gd name="connsiteY40" fmla="*/ 361961 h 565128"/>
                  <a:gd name="connsiteX41" fmla="*/ 517958 w 617622"/>
                  <a:gd name="connsiteY41" fmla="*/ 394730 h 565128"/>
                  <a:gd name="connsiteX42" fmla="*/ 476458 w 617622"/>
                  <a:gd name="connsiteY42" fmla="*/ 431809 h 56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17622" h="565128">
                    <a:moveTo>
                      <a:pt x="476458" y="431809"/>
                    </a:moveTo>
                    <a:cubicBezTo>
                      <a:pt x="447557" y="451371"/>
                      <a:pt x="418988" y="471375"/>
                      <a:pt x="392409" y="494032"/>
                    </a:cubicBezTo>
                    <a:cubicBezTo>
                      <a:pt x="359750" y="508565"/>
                      <a:pt x="330905" y="530171"/>
                      <a:pt x="297252" y="543047"/>
                    </a:cubicBezTo>
                    <a:cubicBezTo>
                      <a:pt x="247242" y="562111"/>
                      <a:pt x="196348" y="570013"/>
                      <a:pt x="143133" y="562056"/>
                    </a:cubicBezTo>
                    <a:cubicBezTo>
                      <a:pt x="121361" y="558796"/>
                      <a:pt x="99478" y="556530"/>
                      <a:pt x="77595" y="554264"/>
                    </a:cubicBezTo>
                    <a:cubicBezTo>
                      <a:pt x="71462" y="553657"/>
                      <a:pt x="64389" y="552551"/>
                      <a:pt x="61128" y="560453"/>
                    </a:cubicBezTo>
                    <a:cubicBezTo>
                      <a:pt x="51679" y="547246"/>
                      <a:pt x="53723" y="530834"/>
                      <a:pt x="49855" y="516135"/>
                    </a:cubicBezTo>
                    <a:cubicBezTo>
                      <a:pt x="40185" y="479498"/>
                      <a:pt x="35488" y="441535"/>
                      <a:pt x="26480" y="404677"/>
                    </a:cubicBezTo>
                    <a:cubicBezTo>
                      <a:pt x="21783" y="385392"/>
                      <a:pt x="16920" y="366161"/>
                      <a:pt x="12334" y="346820"/>
                    </a:cubicBezTo>
                    <a:cubicBezTo>
                      <a:pt x="11118" y="341736"/>
                      <a:pt x="13384" y="329027"/>
                      <a:pt x="11" y="333337"/>
                    </a:cubicBezTo>
                    <a:cubicBezTo>
                      <a:pt x="-376" y="307310"/>
                      <a:pt x="9405" y="283769"/>
                      <a:pt x="17086" y="259566"/>
                    </a:cubicBezTo>
                    <a:cubicBezTo>
                      <a:pt x="29851" y="219171"/>
                      <a:pt x="52508" y="183805"/>
                      <a:pt x="72843" y="147334"/>
                    </a:cubicBezTo>
                    <a:cubicBezTo>
                      <a:pt x="91521" y="113736"/>
                      <a:pt x="101246" y="77541"/>
                      <a:pt x="108099" y="40407"/>
                    </a:cubicBezTo>
                    <a:cubicBezTo>
                      <a:pt x="112519" y="16369"/>
                      <a:pt x="128545" y="730"/>
                      <a:pt x="152804" y="12"/>
                    </a:cubicBezTo>
                    <a:cubicBezTo>
                      <a:pt x="169437" y="-485"/>
                      <a:pt x="180047" y="14490"/>
                      <a:pt x="176841" y="34660"/>
                    </a:cubicBezTo>
                    <a:cubicBezTo>
                      <a:pt x="170045" y="77652"/>
                      <a:pt x="163413" y="120644"/>
                      <a:pt x="155843" y="163470"/>
                    </a:cubicBezTo>
                    <a:cubicBezTo>
                      <a:pt x="153025" y="179439"/>
                      <a:pt x="157224" y="193697"/>
                      <a:pt x="163137" y="207567"/>
                    </a:cubicBezTo>
                    <a:cubicBezTo>
                      <a:pt x="168497" y="220111"/>
                      <a:pt x="195022" y="227128"/>
                      <a:pt x="215081" y="223923"/>
                    </a:cubicBezTo>
                    <a:cubicBezTo>
                      <a:pt x="239008" y="220111"/>
                      <a:pt x="260560" y="210385"/>
                      <a:pt x="281061" y="198283"/>
                    </a:cubicBezTo>
                    <a:cubicBezTo>
                      <a:pt x="316095" y="177561"/>
                      <a:pt x="350632" y="156065"/>
                      <a:pt x="385280" y="134679"/>
                    </a:cubicBezTo>
                    <a:cubicBezTo>
                      <a:pt x="395724" y="128214"/>
                      <a:pt x="406279" y="126004"/>
                      <a:pt x="415728" y="134956"/>
                    </a:cubicBezTo>
                    <a:cubicBezTo>
                      <a:pt x="425012" y="143797"/>
                      <a:pt x="421309" y="154517"/>
                      <a:pt x="416115" y="164022"/>
                    </a:cubicBezTo>
                    <a:cubicBezTo>
                      <a:pt x="404234" y="185739"/>
                      <a:pt x="383180" y="198228"/>
                      <a:pt x="365166" y="213811"/>
                    </a:cubicBezTo>
                    <a:cubicBezTo>
                      <a:pt x="343614" y="232433"/>
                      <a:pt x="319356" y="248293"/>
                      <a:pt x="304988" y="274099"/>
                    </a:cubicBezTo>
                    <a:cubicBezTo>
                      <a:pt x="303330" y="277028"/>
                      <a:pt x="302446" y="280399"/>
                      <a:pt x="300125" y="286477"/>
                    </a:cubicBezTo>
                    <a:cubicBezTo>
                      <a:pt x="323279" y="278022"/>
                      <a:pt x="340575" y="264429"/>
                      <a:pt x="358645" y="252935"/>
                    </a:cubicBezTo>
                    <a:cubicBezTo>
                      <a:pt x="417607" y="215469"/>
                      <a:pt x="476071" y="177229"/>
                      <a:pt x="531110" y="134016"/>
                    </a:cubicBezTo>
                    <a:cubicBezTo>
                      <a:pt x="543433" y="124346"/>
                      <a:pt x="557579" y="124512"/>
                      <a:pt x="571118" y="128601"/>
                    </a:cubicBezTo>
                    <a:cubicBezTo>
                      <a:pt x="587530" y="133574"/>
                      <a:pt x="590845" y="153302"/>
                      <a:pt x="579075" y="171095"/>
                    </a:cubicBezTo>
                    <a:cubicBezTo>
                      <a:pt x="557137" y="204306"/>
                      <a:pt x="524921" y="227018"/>
                      <a:pt x="495136" y="252161"/>
                    </a:cubicBezTo>
                    <a:cubicBezTo>
                      <a:pt x="455957" y="285151"/>
                      <a:pt x="416612" y="317975"/>
                      <a:pt x="377433" y="350965"/>
                    </a:cubicBezTo>
                    <a:cubicBezTo>
                      <a:pt x="373012" y="354667"/>
                      <a:pt x="369807" y="359309"/>
                      <a:pt x="368316" y="367487"/>
                    </a:cubicBezTo>
                    <a:cubicBezTo>
                      <a:pt x="403571" y="354059"/>
                      <a:pt x="431477" y="332232"/>
                      <a:pt x="460599" y="312615"/>
                    </a:cubicBezTo>
                    <a:cubicBezTo>
                      <a:pt x="489886" y="292887"/>
                      <a:pt x="513869" y="267468"/>
                      <a:pt x="537409" y="241496"/>
                    </a:cubicBezTo>
                    <a:cubicBezTo>
                      <a:pt x="552716" y="224587"/>
                      <a:pt x="570952" y="215303"/>
                      <a:pt x="594769" y="217845"/>
                    </a:cubicBezTo>
                    <a:cubicBezTo>
                      <a:pt x="613170" y="219834"/>
                      <a:pt x="622067" y="231991"/>
                      <a:pt x="615436" y="249122"/>
                    </a:cubicBezTo>
                    <a:cubicBezTo>
                      <a:pt x="612231" y="257355"/>
                      <a:pt x="606871" y="264207"/>
                      <a:pt x="600847" y="270783"/>
                    </a:cubicBezTo>
                    <a:cubicBezTo>
                      <a:pt x="574489" y="299573"/>
                      <a:pt x="543543" y="323114"/>
                      <a:pt x="513095" y="347207"/>
                    </a:cubicBezTo>
                    <a:cubicBezTo>
                      <a:pt x="516079" y="352457"/>
                      <a:pt x="519395" y="350302"/>
                      <a:pt x="522158" y="348423"/>
                    </a:cubicBezTo>
                    <a:cubicBezTo>
                      <a:pt x="526744" y="345328"/>
                      <a:pt x="531883" y="342455"/>
                      <a:pt x="536691" y="345770"/>
                    </a:cubicBezTo>
                    <a:cubicBezTo>
                      <a:pt x="542383" y="349694"/>
                      <a:pt x="540117" y="356325"/>
                      <a:pt x="539233" y="361961"/>
                    </a:cubicBezTo>
                    <a:cubicBezTo>
                      <a:pt x="537078" y="376053"/>
                      <a:pt x="527960" y="385668"/>
                      <a:pt x="517958" y="394730"/>
                    </a:cubicBezTo>
                    <a:cubicBezTo>
                      <a:pt x="504088" y="406998"/>
                      <a:pt x="490273" y="419376"/>
                      <a:pt x="476458" y="431809"/>
                    </a:cubicBezTo>
                    <a:close/>
                  </a:path>
                </a:pathLst>
              </a:custGeom>
              <a:solidFill>
                <a:srgbClr val="F9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D8F69F-BC39-4095-BB63-A46ABF03B495}"/>
                </a:ext>
              </a:extLst>
            </p:cNvPr>
            <p:cNvSpPr/>
            <p:nvPr/>
          </p:nvSpPr>
          <p:spPr>
            <a:xfrm>
              <a:off x="7000817" y="2000536"/>
              <a:ext cx="2053127" cy="1515214"/>
            </a:xfrm>
            <a:custGeom>
              <a:avLst/>
              <a:gdLst>
                <a:gd name="connsiteX0" fmla="*/ 43590 w 4114165"/>
                <a:gd name="connsiteY0" fmla="*/ 3035606 h 3036265"/>
                <a:gd name="connsiteX1" fmla="*/ 26 w 4114165"/>
                <a:gd name="connsiteY1" fmla="*/ 2993362 h 3036265"/>
                <a:gd name="connsiteX2" fmla="*/ 686 w 4114165"/>
                <a:gd name="connsiteY2" fmla="*/ 2683135 h 3036265"/>
                <a:gd name="connsiteX3" fmla="*/ 44250 w 4114165"/>
                <a:gd name="connsiteY3" fmla="*/ 2638251 h 3036265"/>
                <a:gd name="connsiteX4" fmla="*/ 314874 w 4114165"/>
                <a:gd name="connsiteY4" fmla="*/ 2638251 h 3036265"/>
                <a:gd name="connsiteX5" fmla="*/ 357117 w 4114165"/>
                <a:gd name="connsiteY5" fmla="*/ 2633631 h 3036265"/>
                <a:gd name="connsiteX6" fmla="*/ 357117 w 4114165"/>
                <a:gd name="connsiteY6" fmla="*/ 2627690 h 3036265"/>
                <a:gd name="connsiteX7" fmla="*/ 357117 w 4114165"/>
                <a:gd name="connsiteY7" fmla="*/ 2282480 h 3036265"/>
                <a:gd name="connsiteX8" fmla="*/ 357777 w 4114165"/>
                <a:gd name="connsiteY8" fmla="*/ 1953111 h 3036265"/>
                <a:gd name="connsiteX9" fmla="*/ 449525 w 4114165"/>
                <a:gd name="connsiteY9" fmla="*/ 1860043 h 3036265"/>
                <a:gd name="connsiteX10" fmla="*/ 1027076 w 4114165"/>
                <a:gd name="connsiteY10" fmla="*/ 1860043 h 3036265"/>
                <a:gd name="connsiteX11" fmla="*/ 1122124 w 4114165"/>
                <a:gd name="connsiteY11" fmla="*/ 1956411 h 3036265"/>
                <a:gd name="connsiteX12" fmla="*/ 1122124 w 4114165"/>
                <a:gd name="connsiteY12" fmla="*/ 2593367 h 3036265"/>
                <a:gd name="connsiteX13" fmla="*/ 1188790 w 4114165"/>
                <a:gd name="connsiteY13" fmla="*/ 2636271 h 3036265"/>
                <a:gd name="connsiteX14" fmla="*/ 1201991 w 4114165"/>
                <a:gd name="connsiteY14" fmla="*/ 2615809 h 3036265"/>
                <a:gd name="connsiteX15" fmla="*/ 1202651 w 4114165"/>
                <a:gd name="connsiteY15" fmla="*/ 2579506 h 3036265"/>
                <a:gd name="connsiteX16" fmla="*/ 1202651 w 4114165"/>
                <a:gd name="connsiteY16" fmla="*/ 1355099 h 3036265"/>
                <a:gd name="connsiteX17" fmla="*/ 1202651 w 4114165"/>
                <a:gd name="connsiteY17" fmla="*/ 1322096 h 3036265"/>
                <a:gd name="connsiteX18" fmla="*/ 1279878 w 4114165"/>
                <a:gd name="connsiteY18" fmla="*/ 1245529 h 3036265"/>
                <a:gd name="connsiteX19" fmla="*/ 1613207 w 4114165"/>
                <a:gd name="connsiteY19" fmla="*/ 1245529 h 3036265"/>
                <a:gd name="connsiteX20" fmla="*/ 1870630 w 4114165"/>
                <a:gd name="connsiteY20" fmla="*/ 1245529 h 3036265"/>
                <a:gd name="connsiteX21" fmla="*/ 1966998 w 4114165"/>
                <a:gd name="connsiteY21" fmla="*/ 1343878 h 3036265"/>
                <a:gd name="connsiteX22" fmla="*/ 1966998 w 4114165"/>
                <a:gd name="connsiteY22" fmla="*/ 2597987 h 3036265"/>
                <a:gd name="connsiteX23" fmla="*/ 1978879 w 4114165"/>
                <a:gd name="connsiteY23" fmla="*/ 2635611 h 3036265"/>
                <a:gd name="connsiteX24" fmla="*/ 2036964 w 4114165"/>
                <a:gd name="connsiteY24" fmla="*/ 2634951 h 3036265"/>
                <a:gd name="connsiteX25" fmla="*/ 2046205 w 4114165"/>
                <a:gd name="connsiteY25" fmla="*/ 2599307 h 3036265"/>
                <a:gd name="connsiteX26" fmla="*/ 2046205 w 4114165"/>
                <a:gd name="connsiteY26" fmla="*/ 830353 h 3036265"/>
                <a:gd name="connsiteX27" fmla="*/ 2046205 w 4114165"/>
                <a:gd name="connsiteY27" fmla="*/ 800650 h 3036265"/>
                <a:gd name="connsiteX28" fmla="*/ 2118152 w 4114165"/>
                <a:gd name="connsiteY28" fmla="*/ 727384 h 3036265"/>
                <a:gd name="connsiteX29" fmla="*/ 2738605 w 4114165"/>
                <a:gd name="connsiteY29" fmla="*/ 727384 h 3036265"/>
                <a:gd name="connsiteX30" fmla="*/ 2809892 w 4114165"/>
                <a:gd name="connsiteY30" fmla="*/ 801970 h 3036265"/>
                <a:gd name="connsiteX31" fmla="*/ 2810552 w 4114165"/>
                <a:gd name="connsiteY31" fmla="*/ 2594027 h 3036265"/>
                <a:gd name="connsiteX32" fmla="*/ 2857416 w 4114165"/>
                <a:gd name="connsiteY32" fmla="*/ 2639571 h 3036265"/>
                <a:gd name="connsiteX33" fmla="*/ 2891079 w 4114165"/>
                <a:gd name="connsiteY33" fmla="*/ 2590727 h 3036265"/>
                <a:gd name="connsiteX34" fmla="*/ 2891079 w 4114165"/>
                <a:gd name="connsiteY34" fmla="*/ 122771 h 3036265"/>
                <a:gd name="connsiteX35" fmla="*/ 3012529 w 4114165"/>
                <a:gd name="connsiteY35" fmla="*/ 0 h 3036265"/>
                <a:gd name="connsiteX36" fmla="*/ 3563678 w 4114165"/>
                <a:gd name="connsiteY36" fmla="*/ 0 h 3036265"/>
                <a:gd name="connsiteX37" fmla="*/ 3653446 w 4114165"/>
                <a:gd name="connsiteY37" fmla="*/ 87788 h 3036265"/>
                <a:gd name="connsiteX38" fmla="*/ 3650806 w 4114165"/>
                <a:gd name="connsiteY38" fmla="*/ 2594687 h 3036265"/>
                <a:gd name="connsiteX39" fmla="*/ 3695029 w 4114165"/>
                <a:gd name="connsiteY39" fmla="*/ 2638911 h 3036265"/>
                <a:gd name="connsiteX40" fmla="*/ 4071262 w 4114165"/>
                <a:gd name="connsiteY40" fmla="*/ 2638911 h 3036265"/>
                <a:gd name="connsiteX41" fmla="*/ 4114166 w 4114165"/>
                <a:gd name="connsiteY41" fmla="*/ 2681815 h 3036265"/>
                <a:gd name="connsiteX42" fmla="*/ 4114166 w 4114165"/>
                <a:gd name="connsiteY42" fmla="*/ 2992042 h 3036265"/>
                <a:gd name="connsiteX43" fmla="*/ 4069283 w 4114165"/>
                <a:gd name="connsiteY43" fmla="*/ 3036266 h 3036265"/>
                <a:gd name="connsiteX44" fmla="*/ 43590 w 4114165"/>
                <a:gd name="connsiteY44" fmla="*/ 3035606 h 303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14165" h="3036265">
                  <a:moveTo>
                    <a:pt x="43590" y="3035606"/>
                  </a:moveTo>
                  <a:cubicBezTo>
                    <a:pt x="11247" y="3035606"/>
                    <a:pt x="-634" y="3027685"/>
                    <a:pt x="26" y="2993362"/>
                  </a:cubicBezTo>
                  <a:cubicBezTo>
                    <a:pt x="2006" y="2889733"/>
                    <a:pt x="686" y="2786764"/>
                    <a:pt x="686" y="2683135"/>
                  </a:cubicBezTo>
                  <a:cubicBezTo>
                    <a:pt x="686" y="2638911"/>
                    <a:pt x="1346" y="2638251"/>
                    <a:pt x="44250" y="2638251"/>
                  </a:cubicBezTo>
                  <a:cubicBezTo>
                    <a:pt x="134678" y="2638251"/>
                    <a:pt x="224446" y="2638251"/>
                    <a:pt x="314874" y="2638251"/>
                  </a:cubicBezTo>
                  <a:cubicBezTo>
                    <a:pt x="328735" y="2638251"/>
                    <a:pt x="343256" y="2640231"/>
                    <a:pt x="357117" y="2633631"/>
                  </a:cubicBezTo>
                  <a:cubicBezTo>
                    <a:pt x="357117" y="2631650"/>
                    <a:pt x="357117" y="2629670"/>
                    <a:pt x="357117" y="2627690"/>
                  </a:cubicBezTo>
                  <a:cubicBezTo>
                    <a:pt x="356457" y="2512840"/>
                    <a:pt x="357117" y="2397330"/>
                    <a:pt x="357117" y="2282480"/>
                  </a:cubicBezTo>
                  <a:cubicBezTo>
                    <a:pt x="357117" y="2280500"/>
                    <a:pt x="357777" y="2060700"/>
                    <a:pt x="357777" y="1953111"/>
                  </a:cubicBezTo>
                  <a:cubicBezTo>
                    <a:pt x="357777" y="1881165"/>
                    <a:pt x="378899" y="1860043"/>
                    <a:pt x="449525" y="1860043"/>
                  </a:cubicBezTo>
                  <a:cubicBezTo>
                    <a:pt x="642262" y="1860043"/>
                    <a:pt x="834339" y="1860043"/>
                    <a:pt x="1027076" y="1860043"/>
                  </a:cubicBezTo>
                  <a:cubicBezTo>
                    <a:pt x="1101663" y="1860043"/>
                    <a:pt x="1122124" y="1880505"/>
                    <a:pt x="1122124" y="1956411"/>
                  </a:cubicBezTo>
                  <a:cubicBezTo>
                    <a:pt x="1122124" y="2168950"/>
                    <a:pt x="1122124" y="2380829"/>
                    <a:pt x="1122124" y="2593367"/>
                  </a:cubicBezTo>
                  <a:cubicBezTo>
                    <a:pt x="1122124" y="2634290"/>
                    <a:pt x="1149187" y="2652112"/>
                    <a:pt x="1188790" y="2636271"/>
                  </a:cubicBezTo>
                  <a:cubicBezTo>
                    <a:pt x="1198691" y="2632310"/>
                    <a:pt x="1201991" y="2625050"/>
                    <a:pt x="1201991" y="2615809"/>
                  </a:cubicBezTo>
                  <a:cubicBezTo>
                    <a:pt x="1201991" y="2603928"/>
                    <a:pt x="1202651" y="2591387"/>
                    <a:pt x="1202651" y="2579506"/>
                  </a:cubicBezTo>
                  <a:cubicBezTo>
                    <a:pt x="1202651" y="2171590"/>
                    <a:pt x="1202651" y="1763674"/>
                    <a:pt x="1202651" y="1355099"/>
                  </a:cubicBezTo>
                  <a:cubicBezTo>
                    <a:pt x="1202651" y="1343878"/>
                    <a:pt x="1202651" y="1333317"/>
                    <a:pt x="1202651" y="1322096"/>
                  </a:cubicBezTo>
                  <a:cubicBezTo>
                    <a:pt x="1203971" y="1268631"/>
                    <a:pt x="1227074" y="1245529"/>
                    <a:pt x="1279878" y="1245529"/>
                  </a:cubicBezTo>
                  <a:cubicBezTo>
                    <a:pt x="1390768" y="1244869"/>
                    <a:pt x="1502318" y="1245529"/>
                    <a:pt x="1613207" y="1245529"/>
                  </a:cubicBezTo>
                  <a:cubicBezTo>
                    <a:pt x="1699015" y="1245529"/>
                    <a:pt x="1784822" y="1245529"/>
                    <a:pt x="1870630" y="1245529"/>
                  </a:cubicBezTo>
                  <a:cubicBezTo>
                    <a:pt x="1947857" y="1245529"/>
                    <a:pt x="1966998" y="1264671"/>
                    <a:pt x="1966998" y="1343878"/>
                  </a:cubicBezTo>
                  <a:cubicBezTo>
                    <a:pt x="1966998" y="1662685"/>
                    <a:pt x="1966998" y="2498979"/>
                    <a:pt x="1966998" y="2597987"/>
                  </a:cubicBezTo>
                  <a:cubicBezTo>
                    <a:pt x="1966998" y="2611189"/>
                    <a:pt x="1961058" y="2629670"/>
                    <a:pt x="1978879" y="2635611"/>
                  </a:cubicBezTo>
                  <a:cubicBezTo>
                    <a:pt x="1997361" y="2641551"/>
                    <a:pt x="2018483" y="2642872"/>
                    <a:pt x="2036964" y="2634951"/>
                  </a:cubicBezTo>
                  <a:cubicBezTo>
                    <a:pt x="2052146" y="2628350"/>
                    <a:pt x="2046205" y="2611849"/>
                    <a:pt x="2046205" y="2599307"/>
                  </a:cubicBezTo>
                  <a:cubicBezTo>
                    <a:pt x="2046865" y="2454095"/>
                    <a:pt x="2046205" y="1275232"/>
                    <a:pt x="2046205" y="830353"/>
                  </a:cubicBezTo>
                  <a:cubicBezTo>
                    <a:pt x="2046205" y="820452"/>
                    <a:pt x="2046205" y="810551"/>
                    <a:pt x="2046205" y="800650"/>
                  </a:cubicBezTo>
                  <a:cubicBezTo>
                    <a:pt x="2048185" y="754446"/>
                    <a:pt x="2072607" y="727384"/>
                    <a:pt x="2118152" y="727384"/>
                  </a:cubicBezTo>
                  <a:cubicBezTo>
                    <a:pt x="2324750" y="726724"/>
                    <a:pt x="2532008" y="726724"/>
                    <a:pt x="2738605" y="727384"/>
                  </a:cubicBezTo>
                  <a:cubicBezTo>
                    <a:pt x="2782830" y="727384"/>
                    <a:pt x="2808572" y="756426"/>
                    <a:pt x="2809892" y="801970"/>
                  </a:cubicBezTo>
                  <a:cubicBezTo>
                    <a:pt x="2811212" y="848174"/>
                    <a:pt x="2810552" y="2042879"/>
                    <a:pt x="2810552" y="2594027"/>
                  </a:cubicBezTo>
                  <a:cubicBezTo>
                    <a:pt x="2810552" y="2638251"/>
                    <a:pt x="2813192" y="2638251"/>
                    <a:pt x="2857416" y="2639571"/>
                  </a:cubicBezTo>
                  <a:cubicBezTo>
                    <a:pt x="2897019" y="2640891"/>
                    <a:pt x="2891079" y="2614489"/>
                    <a:pt x="2891079" y="2590727"/>
                  </a:cubicBezTo>
                  <a:cubicBezTo>
                    <a:pt x="2891079" y="1768295"/>
                    <a:pt x="2891079" y="945203"/>
                    <a:pt x="2891079" y="122771"/>
                  </a:cubicBezTo>
                  <a:cubicBezTo>
                    <a:pt x="2891079" y="9241"/>
                    <a:pt x="2900320" y="0"/>
                    <a:pt x="3012529" y="0"/>
                  </a:cubicBezTo>
                  <a:cubicBezTo>
                    <a:pt x="3196026" y="0"/>
                    <a:pt x="3380182" y="0"/>
                    <a:pt x="3563678" y="0"/>
                  </a:cubicBezTo>
                  <a:cubicBezTo>
                    <a:pt x="3631664" y="0"/>
                    <a:pt x="3652785" y="21122"/>
                    <a:pt x="3653446" y="87788"/>
                  </a:cubicBezTo>
                  <a:cubicBezTo>
                    <a:pt x="3654106" y="264023"/>
                    <a:pt x="3651466" y="2399310"/>
                    <a:pt x="3650806" y="2594687"/>
                  </a:cubicBezTo>
                  <a:cubicBezTo>
                    <a:pt x="3650806" y="2638911"/>
                    <a:pt x="3650806" y="2638911"/>
                    <a:pt x="3695029" y="2638911"/>
                  </a:cubicBezTo>
                  <a:cubicBezTo>
                    <a:pt x="3820440" y="2638911"/>
                    <a:pt x="3945851" y="2638911"/>
                    <a:pt x="4071262" y="2638911"/>
                  </a:cubicBezTo>
                  <a:cubicBezTo>
                    <a:pt x="4112186" y="2638911"/>
                    <a:pt x="4114166" y="2640891"/>
                    <a:pt x="4114166" y="2681815"/>
                  </a:cubicBezTo>
                  <a:cubicBezTo>
                    <a:pt x="4114166" y="2785444"/>
                    <a:pt x="4114166" y="2888413"/>
                    <a:pt x="4114166" y="2992042"/>
                  </a:cubicBezTo>
                  <a:cubicBezTo>
                    <a:pt x="4114166" y="3034946"/>
                    <a:pt x="4113506" y="3036266"/>
                    <a:pt x="4069283" y="3036266"/>
                  </a:cubicBezTo>
                  <a:cubicBezTo>
                    <a:pt x="3504933" y="3034946"/>
                    <a:pt x="196723" y="3034286"/>
                    <a:pt x="43590" y="3035606"/>
                  </a:cubicBezTo>
                  <a:close/>
                </a:path>
              </a:pathLst>
            </a:custGeom>
            <a:solidFill>
              <a:schemeClr val="accent1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D9E715F-212D-4187-847A-4787AD91DEF8}"/>
                </a:ext>
              </a:extLst>
            </p:cNvPr>
            <p:cNvSpPr/>
            <p:nvPr/>
          </p:nvSpPr>
          <p:spPr>
            <a:xfrm>
              <a:off x="7204326" y="1625390"/>
              <a:ext cx="1481775" cy="1115682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3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855FE31F-C1CF-4714-AEA7-513BFFC14FAD}"/>
              </a:ext>
            </a:extLst>
          </p:cNvPr>
          <p:cNvSpPr>
            <a:spLocks noChangeAspect="1"/>
          </p:cNvSpPr>
          <p:nvPr/>
        </p:nvSpPr>
        <p:spPr>
          <a:xfrm>
            <a:off x="969068" y="1241077"/>
            <a:ext cx="720000" cy="510546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88883C53-498E-47D8-B02C-D3949F07F8CC}"/>
              </a:ext>
            </a:extLst>
          </p:cNvPr>
          <p:cNvSpPr>
            <a:spLocks noChangeAspect="1"/>
          </p:cNvSpPr>
          <p:nvPr/>
        </p:nvSpPr>
        <p:spPr>
          <a:xfrm>
            <a:off x="1000517" y="2992675"/>
            <a:ext cx="616987" cy="61652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6" name="Pie 2">
            <a:extLst>
              <a:ext uri="{FF2B5EF4-FFF2-40B4-BE49-F238E27FC236}">
                <a16:creationId xmlns:a16="http://schemas.microsoft.com/office/drawing/2014/main" id="{900A1B45-4498-488E-B88B-E8F3590B75B3}"/>
              </a:ext>
            </a:extLst>
          </p:cNvPr>
          <p:cNvSpPr/>
          <p:nvPr/>
        </p:nvSpPr>
        <p:spPr>
          <a:xfrm>
            <a:off x="947552" y="2002445"/>
            <a:ext cx="680424" cy="669030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45C849-072A-4AD6-9473-4F3B77BF0176}"/>
              </a:ext>
            </a:extLst>
          </p:cNvPr>
          <p:cNvSpPr txBox="1"/>
          <p:nvPr/>
        </p:nvSpPr>
        <p:spPr>
          <a:xfrm>
            <a:off x="1766197" y="1241077"/>
            <a:ext cx="268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Bagaimana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status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pesanan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barang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66C3C-2878-4F9A-B0A7-3EAE843D478D}"/>
              </a:ext>
            </a:extLst>
          </p:cNvPr>
          <p:cNvSpPr txBox="1"/>
          <p:nvPr/>
        </p:nvSpPr>
        <p:spPr>
          <a:xfrm>
            <a:off x="1825867" y="1970212"/>
            <a:ext cx="359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kategori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barang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status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pemesanan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completed dan cancelled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tertinggi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2167DE97-38B6-4C24-815C-B37A2A0AEE94}"/>
              </a:ext>
            </a:extLst>
          </p:cNvPr>
          <p:cNvSpPr/>
          <p:nvPr/>
        </p:nvSpPr>
        <p:spPr>
          <a:xfrm>
            <a:off x="1082165" y="3930403"/>
            <a:ext cx="493805" cy="4904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04B0EF-4AD1-40C0-8EBD-7C63F0401BC8}"/>
              </a:ext>
            </a:extLst>
          </p:cNvPr>
          <p:cNvSpPr txBox="1"/>
          <p:nvPr/>
        </p:nvSpPr>
        <p:spPr>
          <a:xfrm>
            <a:off x="1807237" y="2976289"/>
            <a:ext cx="359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Bagaimana hasil dari metode pembayaran 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1AD650-6BC4-4F9C-8519-3C84C5D2F4C5}"/>
              </a:ext>
            </a:extLst>
          </p:cNvPr>
          <p:cNvSpPr txBox="1"/>
          <p:nvPr/>
        </p:nvSpPr>
        <p:spPr>
          <a:xfrm>
            <a:off x="1852323" y="3925634"/>
            <a:ext cx="359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4.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Berapa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banyak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transaksi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pada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mendapatkan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diskon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546AEC-455A-40DE-A76E-D27384CD9460}"/>
              </a:ext>
            </a:extLst>
          </p:cNvPr>
          <p:cNvGrpSpPr/>
          <p:nvPr/>
        </p:nvGrpSpPr>
        <p:grpSpPr>
          <a:xfrm>
            <a:off x="676383" y="4688403"/>
            <a:ext cx="1305367" cy="1645546"/>
            <a:chOff x="6804248" y="2144238"/>
            <a:chExt cx="1305367" cy="1645545"/>
          </a:xfrm>
        </p:grpSpPr>
        <p:sp>
          <p:nvSpPr>
            <p:cNvPr id="54" name="Oval 1">
              <a:extLst>
                <a:ext uri="{FF2B5EF4-FFF2-40B4-BE49-F238E27FC236}">
                  <a16:creationId xmlns:a16="http://schemas.microsoft.com/office/drawing/2014/main" id="{EB91EEFB-D899-4983-B2DC-67CA40E39B04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1">
              <a:extLst>
                <a:ext uri="{FF2B5EF4-FFF2-40B4-BE49-F238E27FC236}">
                  <a16:creationId xmlns:a16="http://schemas.microsoft.com/office/drawing/2014/main" id="{84023830-936D-4D2D-8BA1-7F92297A9E05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1">
              <a:extLst>
                <a:ext uri="{FF2B5EF4-FFF2-40B4-BE49-F238E27FC236}">
                  <a16:creationId xmlns:a16="http://schemas.microsoft.com/office/drawing/2014/main" id="{F4FCA25D-D1B6-4060-BF4E-3AF9BAF3AEE8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1">
              <a:extLst>
                <a:ext uri="{FF2B5EF4-FFF2-40B4-BE49-F238E27FC236}">
                  <a16:creationId xmlns:a16="http://schemas.microsoft.com/office/drawing/2014/main" id="{8E5DB2DE-427A-4E14-8C76-E40C1A255280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1">
              <a:extLst>
                <a:ext uri="{FF2B5EF4-FFF2-40B4-BE49-F238E27FC236}">
                  <a16:creationId xmlns:a16="http://schemas.microsoft.com/office/drawing/2014/main" id="{4D68E2D4-C326-41B9-90F0-D631F7AF0D77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1">
              <a:extLst>
                <a:ext uri="{FF2B5EF4-FFF2-40B4-BE49-F238E27FC236}">
                  <a16:creationId xmlns:a16="http://schemas.microsoft.com/office/drawing/2014/main" id="{E827880C-26AF-4422-8B5B-DE9CB2D18EA2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B5C3F07C-3630-47FC-8A8D-25E21BAD0DE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E1262EC-535A-44EF-9BF8-D39343F46D99}"/>
              </a:ext>
            </a:extLst>
          </p:cNvPr>
          <p:cNvSpPr txBox="1"/>
          <p:nvPr/>
        </p:nvSpPr>
        <p:spPr>
          <a:xfrm>
            <a:off x="2135357" y="4886190"/>
            <a:ext cx="4865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Berapa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banyak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transaksi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status completed ?</a:t>
            </a:r>
          </a:p>
          <a:p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6.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Kapan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transaksi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status completed paling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banyak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terjadi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berdasarkan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bulan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pemesanan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9DB959-0F40-4C98-8F38-B323B1FE6CB4}"/>
              </a:ext>
            </a:extLst>
          </p:cNvPr>
          <p:cNvSpPr txBox="1"/>
          <p:nvPr/>
        </p:nvSpPr>
        <p:spPr>
          <a:xfrm>
            <a:off x="456005" y="702270"/>
            <a:ext cx="53803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en-ID" sz="20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Bagaimana</a:t>
            </a:r>
            <a:r>
              <a:rPr lang="en-ID" sz="2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ID" sz="2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2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status </a:t>
            </a:r>
            <a:r>
              <a:rPr lang="en-ID" sz="20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pesanan</a:t>
            </a:r>
            <a:r>
              <a:rPr lang="en-ID" sz="2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barang</a:t>
            </a:r>
            <a:r>
              <a:rPr lang="en-ID" sz="2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?</a:t>
            </a:r>
            <a:endParaRPr lang="en-ID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90E33-97C5-461D-9894-676582A1573A}"/>
              </a:ext>
            </a:extLst>
          </p:cNvPr>
          <p:cNvSpPr txBox="1"/>
          <p:nvPr/>
        </p:nvSpPr>
        <p:spPr>
          <a:xfrm>
            <a:off x="455564" y="1603279"/>
            <a:ext cx="443271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ID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Insight : </a:t>
            </a:r>
          </a:p>
          <a:p>
            <a:pPr marL="171450" indent="-171450">
              <a:buFontTx/>
              <a:buChar char="-"/>
            </a:pP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 completed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berjumlah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65% , cancelled 20% , refund 15% dan pending 0%.</a:t>
            </a:r>
          </a:p>
          <a:p>
            <a:pPr marL="171450" indent="-171450">
              <a:buFontTx/>
              <a:buChar char="-"/>
            </a:pPr>
            <a:endParaRPr lang="en-ID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Rekomendasi</a:t>
            </a:r>
            <a:r>
              <a:rPr lang="en-ID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ID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Mengurangi</a:t>
            </a:r>
            <a:r>
              <a:rPr lang="en-ID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pembatalan</a:t>
            </a:r>
            <a:r>
              <a:rPr lang="en-ID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endParaRPr lang="en-ID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 algn="just">
              <a:buFontTx/>
              <a:buChar char="-"/>
            </a:pP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Menawarkan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harga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non-refundable,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Terima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berbagai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Validasi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pembayaran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dimuka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Balas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pertanyaan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cepat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Pikat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pemesan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 minute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perangkat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mobile dan Buat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promosi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diskon</a:t>
            </a:r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ID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D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Mengurangi</a:t>
            </a:r>
            <a:r>
              <a:rPr lang="en-ID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refund :</a:t>
            </a:r>
          </a:p>
          <a:p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Mengontrol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kualitas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barang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sebelum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melakukan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pengiriman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Mendeskripsikan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melalui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tulisan,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gambar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packingan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Meminta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feedback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pelanggan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pengiriman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waktu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barang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sampai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Menyediakan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 service real time</a:t>
            </a:r>
          </a:p>
          <a:p>
            <a:endParaRPr lang="en-ID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Mengurangi</a:t>
            </a:r>
            <a:r>
              <a:rPr lang="en-ID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penundaan</a:t>
            </a:r>
            <a:r>
              <a:rPr lang="en-ID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ID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Memeriksa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persediaan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barang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Merencanakan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pengiriman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tepat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waktu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Menetapkan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minimum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pemesanan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maksimal</a:t>
            </a:r>
            <a:r>
              <a:rPr lang="en-ID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pemesanan</a:t>
            </a:r>
            <a:r>
              <a:rPr lang="en-ID" sz="1200" dirty="0">
                <a:solidFill>
                  <a:srgbClr val="000000"/>
                </a:solidFill>
                <a:latin typeface="Consolas" panose="020B0609020204030204" pitchFamily="49" charset="0"/>
              </a:rPr>
              <a:t> dan 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Melakukan konfirmasi alamat pengiriman kepada customer</a:t>
            </a:r>
          </a:p>
          <a:p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D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D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 algn="just">
              <a:buFontTx/>
              <a:buChar char="-"/>
            </a:pPr>
            <a:endParaRPr lang="en-ID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endParaRPr lang="en-ID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02A85C-AA3D-41FE-9DCD-7A50737AE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76" y="7649"/>
            <a:ext cx="7303724" cy="57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6294" y="12217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ID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ID" sz="16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Apa</a:t>
            </a:r>
            <a:r>
              <a:rPr lang="en-ID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kategori</a:t>
            </a:r>
            <a:r>
              <a:rPr lang="en-ID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barang</a:t>
            </a:r>
            <a:r>
              <a:rPr lang="en-ID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6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status </a:t>
            </a:r>
            <a:r>
              <a:rPr lang="en-ID" sz="16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pemesanan</a:t>
            </a:r>
            <a:r>
              <a:rPr lang="en-ID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completed dan cancelled </a:t>
            </a:r>
            <a:r>
              <a:rPr lang="en-ID" sz="16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tertinggi</a:t>
            </a:r>
            <a:r>
              <a:rPr lang="en-ID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?</a:t>
            </a:r>
            <a:endParaRPr lang="en-ID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BD8B1864-76D1-447C-998E-5AD705376B7C}"/>
              </a:ext>
            </a:extLst>
          </p:cNvPr>
          <p:cNvSpPr/>
          <p:nvPr/>
        </p:nvSpPr>
        <p:spPr>
          <a:xfrm>
            <a:off x="4378333" y="546586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A55089CD-E5F6-47F5-AAB1-C73A3A1C6C85}"/>
              </a:ext>
            </a:extLst>
          </p:cNvPr>
          <p:cNvSpPr/>
          <p:nvPr/>
        </p:nvSpPr>
        <p:spPr>
          <a:xfrm>
            <a:off x="10381976" y="5466967"/>
            <a:ext cx="361495" cy="36149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5FAE4-2312-44B5-8BDF-1D97CCA5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399"/>
            <a:ext cx="11989491" cy="56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7">
            <a:extLst>
              <a:ext uri="{FF2B5EF4-FFF2-40B4-BE49-F238E27FC236}">
                <a16:creationId xmlns:a16="http://schemas.microsoft.com/office/drawing/2014/main" id="{B0C03E5E-3A74-4E7B-8095-6C46DB1FBFFB}"/>
              </a:ext>
            </a:extLst>
          </p:cNvPr>
          <p:cNvGrpSpPr/>
          <p:nvPr/>
        </p:nvGrpSpPr>
        <p:grpSpPr>
          <a:xfrm>
            <a:off x="8119905" y="963460"/>
            <a:ext cx="3958883" cy="4345920"/>
            <a:chOff x="3033791" y="66648"/>
            <a:chExt cx="6126139" cy="6725057"/>
          </a:xfrm>
          <a:solidFill>
            <a:schemeClr val="accent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D0FDDD7-39AD-4389-8733-BC6502FA934F}"/>
                </a:ext>
              </a:extLst>
            </p:cNvPr>
            <p:cNvSpPr/>
            <p:nvPr/>
          </p:nvSpPr>
          <p:spPr>
            <a:xfrm>
              <a:off x="3033791" y="66648"/>
              <a:ext cx="6126139" cy="6725057"/>
            </a:xfrm>
            <a:custGeom>
              <a:avLst/>
              <a:gdLst>
                <a:gd name="connsiteX0" fmla="*/ 2177431 w 6126139"/>
                <a:gd name="connsiteY0" fmla="*/ 6725058 h 6725057"/>
                <a:gd name="connsiteX1" fmla="*/ 2176098 w 6126139"/>
                <a:gd name="connsiteY1" fmla="*/ 6722867 h 6725057"/>
                <a:gd name="connsiteX2" fmla="*/ 2142665 w 6126139"/>
                <a:gd name="connsiteY2" fmla="*/ 6671527 h 6725057"/>
                <a:gd name="connsiteX3" fmla="*/ 1859677 w 6126139"/>
                <a:gd name="connsiteY3" fmla="*/ 5963820 h 6725057"/>
                <a:gd name="connsiteX4" fmla="*/ 1209310 w 6126139"/>
                <a:gd name="connsiteY4" fmla="*/ 5928196 h 6725057"/>
                <a:gd name="connsiteX5" fmla="*/ 495602 w 6126139"/>
                <a:gd name="connsiteY5" fmla="*/ 5616729 h 6725057"/>
                <a:gd name="connsiteX6" fmla="*/ 552752 w 6126139"/>
                <a:gd name="connsiteY6" fmla="*/ 5027703 h 6725057"/>
                <a:gd name="connsiteX7" fmla="*/ 569325 w 6126139"/>
                <a:gd name="connsiteY7" fmla="*/ 4913689 h 6725057"/>
                <a:gd name="connsiteX8" fmla="*/ 465979 w 6126139"/>
                <a:gd name="connsiteY8" fmla="*/ 4759193 h 6725057"/>
                <a:gd name="connsiteX9" fmla="*/ 399495 w 6126139"/>
                <a:gd name="connsiteY9" fmla="*/ 4591458 h 6725057"/>
                <a:gd name="connsiteX10" fmla="*/ 511032 w 6126139"/>
                <a:gd name="connsiteY10" fmla="*/ 4438582 h 6725057"/>
                <a:gd name="connsiteX11" fmla="*/ 363490 w 6126139"/>
                <a:gd name="connsiteY11" fmla="*/ 4273513 h 6725057"/>
                <a:gd name="connsiteX12" fmla="*/ 454549 w 6126139"/>
                <a:gd name="connsiteY12" fmla="*/ 4036341 h 6725057"/>
                <a:gd name="connsiteX13" fmla="*/ 477695 w 6126139"/>
                <a:gd name="connsiteY13" fmla="*/ 3793644 h 6725057"/>
                <a:gd name="connsiteX14" fmla="*/ 386541 w 6126139"/>
                <a:gd name="connsiteY14" fmla="*/ 3771451 h 6725057"/>
                <a:gd name="connsiteX15" fmla="*/ 96314 w 6126139"/>
                <a:gd name="connsiteY15" fmla="*/ 3645911 h 6725057"/>
                <a:gd name="connsiteX16" fmla="*/ 8112 w 6126139"/>
                <a:gd name="connsiteY16" fmla="*/ 3529611 h 6725057"/>
                <a:gd name="connsiteX17" fmla="*/ 57642 w 6126139"/>
                <a:gd name="connsiteY17" fmla="*/ 3296534 h 6725057"/>
                <a:gd name="connsiteX18" fmla="*/ 512842 w 6126139"/>
                <a:gd name="connsiteY18" fmla="*/ 2672551 h 6725057"/>
                <a:gd name="connsiteX19" fmla="*/ 829739 w 6126139"/>
                <a:gd name="connsiteY19" fmla="*/ 2257547 h 6725057"/>
                <a:gd name="connsiteX20" fmla="*/ 834120 w 6126139"/>
                <a:gd name="connsiteY20" fmla="*/ 2216971 h 6725057"/>
                <a:gd name="connsiteX21" fmla="*/ 1065387 w 6126139"/>
                <a:gd name="connsiteY21" fmla="*/ 1136550 h 6725057"/>
                <a:gd name="connsiteX22" fmla="*/ 1956165 w 6126139"/>
                <a:gd name="connsiteY22" fmla="*/ 298350 h 6725057"/>
                <a:gd name="connsiteX23" fmla="*/ 3503978 w 6126139"/>
                <a:gd name="connsiteY23" fmla="*/ 7551 h 6725057"/>
                <a:gd name="connsiteX24" fmla="*/ 5464032 w 6126139"/>
                <a:gd name="connsiteY24" fmla="*/ 777743 h 6725057"/>
                <a:gd name="connsiteX25" fmla="*/ 5967238 w 6126139"/>
                <a:gd name="connsiteY25" fmla="*/ 3418740 h 6725057"/>
                <a:gd name="connsiteX26" fmla="*/ 5624720 w 6126139"/>
                <a:gd name="connsiteY26" fmla="*/ 4085204 h 6725057"/>
                <a:gd name="connsiteX27" fmla="*/ 5268580 w 6126139"/>
                <a:gd name="connsiteY27" fmla="*/ 4724237 h 6725057"/>
                <a:gd name="connsiteX28" fmla="*/ 5352780 w 6126139"/>
                <a:gd name="connsiteY28" fmla="*/ 6013731 h 6725057"/>
                <a:gd name="connsiteX29" fmla="*/ 5400882 w 6126139"/>
                <a:gd name="connsiteY29" fmla="*/ 6292813 h 6725057"/>
                <a:gd name="connsiteX30" fmla="*/ 5303060 w 6126139"/>
                <a:gd name="connsiteY30" fmla="*/ 6518175 h 6725057"/>
                <a:gd name="connsiteX31" fmla="*/ 5056458 w 6126139"/>
                <a:gd name="connsiteY31" fmla="*/ 6629141 h 6725057"/>
                <a:gd name="connsiteX32" fmla="*/ 4201780 w 6126139"/>
                <a:gd name="connsiteY32" fmla="*/ 6537606 h 6725057"/>
                <a:gd name="connsiteX33" fmla="*/ 3504168 w 6126139"/>
                <a:gd name="connsiteY33" fmla="*/ 6062023 h 6725057"/>
                <a:gd name="connsiteX34" fmla="*/ 3196035 w 6126139"/>
                <a:gd name="connsiteY34" fmla="*/ 5247444 h 6725057"/>
                <a:gd name="connsiteX35" fmla="*/ 3196225 w 6126139"/>
                <a:gd name="connsiteY35" fmla="*/ 4708520 h 6725057"/>
                <a:gd name="connsiteX36" fmla="*/ 3280902 w 6126139"/>
                <a:gd name="connsiteY36" fmla="*/ 4708425 h 6725057"/>
                <a:gd name="connsiteX37" fmla="*/ 3265377 w 6126139"/>
                <a:gd name="connsiteY37" fmla="*/ 5088187 h 6725057"/>
                <a:gd name="connsiteX38" fmla="*/ 3635709 w 6126139"/>
                <a:gd name="connsiteY38" fmla="*/ 6097170 h 6725057"/>
                <a:gd name="connsiteX39" fmla="*/ 4317127 w 6126139"/>
                <a:gd name="connsiteY39" fmla="*/ 6482932 h 6725057"/>
                <a:gd name="connsiteX40" fmla="*/ 5247244 w 6126139"/>
                <a:gd name="connsiteY40" fmla="*/ 6454548 h 6725057"/>
                <a:gd name="connsiteX41" fmla="*/ 5312490 w 6126139"/>
                <a:gd name="connsiteY41" fmla="*/ 6278716 h 6725057"/>
                <a:gd name="connsiteX42" fmla="*/ 5179711 w 6126139"/>
                <a:gd name="connsiteY42" fmla="*/ 5377652 h 6725057"/>
                <a:gd name="connsiteX43" fmla="*/ 5250101 w 6126139"/>
                <a:gd name="connsiteY43" fmla="*/ 4534308 h 6725057"/>
                <a:gd name="connsiteX44" fmla="*/ 5631673 w 6126139"/>
                <a:gd name="connsiteY44" fmla="*/ 3916230 h 6725057"/>
                <a:gd name="connsiteX45" fmla="*/ 5932853 w 6126139"/>
                <a:gd name="connsiteY45" fmla="*/ 3243670 h 6725057"/>
                <a:gd name="connsiteX46" fmla="*/ 5303917 w 6126139"/>
                <a:gd name="connsiteY46" fmla="*/ 746691 h 6725057"/>
                <a:gd name="connsiteX47" fmla="*/ 3209084 w 6126139"/>
                <a:gd name="connsiteY47" fmla="*/ 85466 h 6725057"/>
                <a:gd name="connsiteX48" fmla="*/ 1982169 w 6126139"/>
                <a:gd name="connsiteY48" fmla="*/ 383789 h 6725057"/>
                <a:gd name="connsiteX49" fmla="*/ 1173210 w 6126139"/>
                <a:gd name="connsiteY49" fmla="*/ 1118262 h 6725057"/>
                <a:gd name="connsiteX50" fmla="*/ 890889 w 6126139"/>
                <a:gd name="connsiteY50" fmla="*/ 2059332 h 6725057"/>
                <a:gd name="connsiteX51" fmla="*/ 909844 w 6126139"/>
                <a:gd name="connsiteY51" fmla="*/ 2294695 h 6725057"/>
                <a:gd name="connsiteX52" fmla="*/ 849456 w 6126139"/>
                <a:gd name="connsiteY52" fmla="*/ 2389087 h 6725057"/>
                <a:gd name="connsiteX53" fmla="*/ 412925 w 6126139"/>
                <a:gd name="connsiteY53" fmla="*/ 2916296 h 6725057"/>
                <a:gd name="connsiteX54" fmla="*/ 90599 w 6126139"/>
                <a:gd name="connsiteY54" fmla="*/ 3448172 h 6725057"/>
                <a:gd name="connsiteX55" fmla="*/ 93933 w 6126139"/>
                <a:gd name="connsiteY55" fmla="*/ 3512847 h 6725057"/>
                <a:gd name="connsiteX56" fmla="*/ 147558 w 6126139"/>
                <a:gd name="connsiteY56" fmla="*/ 3579331 h 6725057"/>
                <a:gd name="connsiteX57" fmla="*/ 327962 w 6126139"/>
                <a:gd name="connsiteY57" fmla="*/ 3670867 h 6725057"/>
                <a:gd name="connsiteX58" fmla="*/ 576183 w 6126139"/>
                <a:gd name="connsiteY58" fmla="*/ 3769546 h 6725057"/>
                <a:gd name="connsiteX59" fmla="*/ 496554 w 6126139"/>
                <a:gd name="connsiteY59" fmla="*/ 4125019 h 6725057"/>
                <a:gd name="connsiteX60" fmla="*/ 446453 w 6126139"/>
                <a:gd name="connsiteY60" fmla="*/ 4265512 h 6725057"/>
                <a:gd name="connsiteX61" fmla="*/ 599139 w 6126139"/>
                <a:gd name="connsiteY61" fmla="*/ 4450107 h 6725057"/>
                <a:gd name="connsiteX62" fmla="*/ 486267 w 6126139"/>
                <a:gd name="connsiteY62" fmla="*/ 4641655 h 6725057"/>
                <a:gd name="connsiteX63" fmla="*/ 546370 w 6126139"/>
                <a:gd name="connsiteY63" fmla="*/ 4717855 h 6725057"/>
                <a:gd name="connsiteX64" fmla="*/ 546942 w 6126139"/>
                <a:gd name="connsiteY64" fmla="*/ 5328217 h 6725057"/>
                <a:gd name="connsiteX65" fmla="*/ 541608 w 6126139"/>
                <a:gd name="connsiteY65" fmla="*/ 5507382 h 6725057"/>
                <a:gd name="connsiteX66" fmla="*/ 939181 w 6126139"/>
                <a:gd name="connsiteY66" fmla="*/ 5820945 h 6725057"/>
                <a:gd name="connsiteX67" fmla="*/ 1403334 w 6126139"/>
                <a:gd name="connsiteY67" fmla="*/ 5838185 h 6725057"/>
                <a:gd name="connsiteX68" fmla="*/ 1929591 w 6126139"/>
                <a:gd name="connsiteY68" fmla="*/ 5900384 h 6725057"/>
                <a:gd name="connsiteX69" fmla="*/ 2225247 w 6126139"/>
                <a:gd name="connsiteY69" fmla="*/ 6706579 h 6725057"/>
                <a:gd name="connsiteX70" fmla="*/ 2224866 w 6126139"/>
                <a:gd name="connsiteY70" fmla="*/ 6724963 h 6725057"/>
                <a:gd name="connsiteX71" fmla="*/ 2177431 w 6126139"/>
                <a:gd name="connsiteY71" fmla="*/ 6725058 h 67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126139" h="6725057">
                  <a:moveTo>
                    <a:pt x="2177431" y="6725058"/>
                  </a:moveTo>
                  <a:cubicBezTo>
                    <a:pt x="2176955" y="6724296"/>
                    <a:pt x="2176669" y="6723058"/>
                    <a:pt x="2176098" y="6722867"/>
                  </a:cubicBezTo>
                  <a:cubicBezTo>
                    <a:pt x="2139141" y="6711152"/>
                    <a:pt x="2139903" y="6711247"/>
                    <a:pt x="2142665" y="6671527"/>
                  </a:cubicBezTo>
                  <a:cubicBezTo>
                    <a:pt x="2158572" y="6437593"/>
                    <a:pt x="2095230" y="6076786"/>
                    <a:pt x="1859677" y="5963820"/>
                  </a:cubicBezTo>
                  <a:cubicBezTo>
                    <a:pt x="1660414" y="5868284"/>
                    <a:pt x="1420479" y="5926863"/>
                    <a:pt x="1209310" y="5928196"/>
                  </a:cubicBezTo>
                  <a:cubicBezTo>
                    <a:pt x="933942" y="5929911"/>
                    <a:pt x="646668" y="5869808"/>
                    <a:pt x="495602" y="5616729"/>
                  </a:cubicBezTo>
                  <a:cubicBezTo>
                    <a:pt x="385017" y="5431563"/>
                    <a:pt x="497507" y="5212679"/>
                    <a:pt x="552752" y="5027703"/>
                  </a:cubicBezTo>
                  <a:cubicBezTo>
                    <a:pt x="563801" y="4990555"/>
                    <a:pt x="575040" y="4951979"/>
                    <a:pt x="569325" y="4913689"/>
                  </a:cubicBezTo>
                  <a:cubicBezTo>
                    <a:pt x="559991" y="4851300"/>
                    <a:pt x="509223" y="4805104"/>
                    <a:pt x="465979" y="4759193"/>
                  </a:cubicBezTo>
                  <a:cubicBezTo>
                    <a:pt x="422736" y="4713283"/>
                    <a:pt x="382159" y="4652037"/>
                    <a:pt x="399495" y="4591458"/>
                  </a:cubicBezTo>
                  <a:cubicBezTo>
                    <a:pt x="417021" y="4530212"/>
                    <a:pt x="486458" y="4497256"/>
                    <a:pt x="511032" y="4438582"/>
                  </a:cubicBezTo>
                  <a:cubicBezTo>
                    <a:pt x="436737" y="4416103"/>
                    <a:pt x="377587" y="4349809"/>
                    <a:pt x="363490" y="4273513"/>
                  </a:cubicBezTo>
                  <a:cubicBezTo>
                    <a:pt x="344916" y="4172358"/>
                    <a:pt x="408924" y="4114922"/>
                    <a:pt x="454549" y="4036341"/>
                  </a:cubicBezTo>
                  <a:cubicBezTo>
                    <a:pt x="485505" y="3982905"/>
                    <a:pt x="553514" y="3839078"/>
                    <a:pt x="477695" y="3793644"/>
                  </a:cubicBezTo>
                  <a:cubicBezTo>
                    <a:pt x="450644" y="3777451"/>
                    <a:pt x="417783" y="3775546"/>
                    <a:pt x="386541" y="3771451"/>
                  </a:cubicBezTo>
                  <a:cubicBezTo>
                    <a:pt x="280623" y="3757639"/>
                    <a:pt x="178896" y="3713538"/>
                    <a:pt x="96314" y="3645911"/>
                  </a:cubicBezTo>
                  <a:cubicBezTo>
                    <a:pt x="58119" y="3614574"/>
                    <a:pt x="22971" y="3576664"/>
                    <a:pt x="8112" y="3529611"/>
                  </a:cubicBezTo>
                  <a:cubicBezTo>
                    <a:pt x="-16462" y="3451696"/>
                    <a:pt x="19066" y="3368543"/>
                    <a:pt x="57642" y="3296534"/>
                  </a:cubicBezTo>
                  <a:cubicBezTo>
                    <a:pt x="180515" y="3067458"/>
                    <a:pt x="350060" y="2873243"/>
                    <a:pt x="512842" y="2672551"/>
                  </a:cubicBezTo>
                  <a:cubicBezTo>
                    <a:pt x="622570" y="2537296"/>
                    <a:pt x="734203" y="2403661"/>
                    <a:pt x="829739" y="2257547"/>
                  </a:cubicBezTo>
                  <a:cubicBezTo>
                    <a:pt x="838883" y="2243545"/>
                    <a:pt x="840883" y="2232592"/>
                    <a:pt x="834120" y="2216971"/>
                  </a:cubicBezTo>
                  <a:cubicBezTo>
                    <a:pt x="689912" y="1883310"/>
                    <a:pt x="888794" y="1421061"/>
                    <a:pt x="1065387" y="1136550"/>
                  </a:cubicBezTo>
                  <a:cubicBezTo>
                    <a:pt x="1282748" y="786125"/>
                    <a:pt x="1593263" y="494088"/>
                    <a:pt x="1956165" y="298350"/>
                  </a:cubicBezTo>
                  <a:cubicBezTo>
                    <a:pt x="2426796" y="44508"/>
                    <a:pt x="2976865" y="-25215"/>
                    <a:pt x="3503978" y="7551"/>
                  </a:cubicBezTo>
                  <a:cubicBezTo>
                    <a:pt x="4206447" y="51271"/>
                    <a:pt x="4951207" y="275013"/>
                    <a:pt x="5464032" y="777743"/>
                  </a:cubicBezTo>
                  <a:cubicBezTo>
                    <a:pt x="6165168" y="1465067"/>
                    <a:pt x="6267371" y="2522056"/>
                    <a:pt x="5967238" y="3418740"/>
                  </a:cubicBezTo>
                  <a:cubicBezTo>
                    <a:pt x="5886466" y="3659913"/>
                    <a:pt x="5770452" y="3877559"/>
                    <a:pt x="5624720" y="4085204"/>
                  </a:cubicBezTo>
                  <a:cubicBezTo>
                    <a:pt x="5484702" y="4284562"/>
                    <a:pt x="5331254" y="4484492"/>
                    <a:pt x="5268580" y="4724237"/>
                  </a:cubicBezTo>
                  <a:cubicBezTo>
                    <a:pt x="5163329" y="5126858"/>
                    <a:pt x="5284296" y="5611586"/>
                    <a:pt x="5352780" y="6013731"/>
                  </a:cubicBezTo>
                  <a:cubicBezTo>
                    <a:pt x="5368592" y="6106790"/>
                    <a:pt x="5388023" y="6199373"/>
                    <a:pt x="5400882" y="6292813"/>
                  </a:cubicBezTo>
                  <a:cubicBezTo>
                    <a:pt x="5413741" y="6385968"/>
                    <a:pt x="5373259" y="6459977"/>
                    <a:pt x="5303060" y="6518175"/>
                  </a:cubicBezTo>
                  <a:cubicBezTo>
                    <a:pt x="5231337" y="6577706"/>
                    <a:pt x="5145422" y="6607805"/>
                    <a:pt x="5056458" y="6629141"/>
                  </a:cubicBezTo>
                  <a:cubicBezTo>
                    <a:pt x="4772613" y="6697245"/>
                    <a:pt x="4470289" y="6638857"/>
                    <a:pt x="4201780" y="6537606"/>
                  </a:cubicBezTo>
                  <a:cubicBezTo>
                    <a:pt x="3936603" y="6437498"/>
                    <a:pt x="3664950" y="6303100"/>
                    <a:pt x="3504168" y="6062023"/>
                  </a:cubicBezTo>
                  <a:cubicBezTo>
                    <a:pt x="3338815" y="5814087"/>
                    <a:pt x="3237183" y="5542243"/>
                    <a:pt x="3196035" y="5247444"/>
                  </a:cubicBezTo>
                  <a:cubicBezTo>
                    <a:pt x="3170889" y="5067708"/>
                    <a:pt x="3170222" y="4888162"/>
                    <a:pt x="3196225" y="4708520"/>
                  </a:cubicBezTo>
                  <a:cubicBezTo>
                    <a:pt x="3226229" y="4707472"/>
                    <a:pt x="3252708" y="4705758"/>
                    <a:pt x="3280902" y="4708425"/>
                  </a:cubicBezTo>
                  <a:cubicBezTo>
                    <a:pt x="3263376" y="4834536"/>
                    <a:pt x="3256804" y="4961218"/>
                    <a:pt x="3265377" y="5088187"/>
                  </a:cubicBezTo>
                  <a:cubicBezTo>
                    <a:pt x="3290427" y="5460424"/>
                    <a:pt x="3406728" y="5799704"/>
                    <a:pt x="3635709" y="6097170"/>
                  </a:cubicBezTo>
                  <a:cubicBezTo>
                    <a:pt x="3788109" y="6295100"/>
                    <a:pt x="4084146" y="6415210"/>
                    <a:pt x="4317127" y="6482932"/>
                  </a:cubicBezTo>
                  <a:cubicBezTo>
                    <a:pt x="4580684" y="6559608"/>
                    <a:pt x="5014738" y="6644953"/>
                    <a:pt x="5247244" y="6454548"/>
                  </a:cubicBezTo>
                  <a:cubicBezTo>
                    <a:pt x="5303060" y="6408828"/>
                    <a:pt x="5325634" y="6353583"/>
                    <a:pt x="5312490" y="6278716"/>
                  </a:cubicBezTo>
                  <a:cubicBezTo>
                    <a:pt x="5259531" y="5978774"/>
                    <a:pt x="5217049" y="5679022"/>
                    <a:pt x="5179711" y="5377652"/>
                  </a:cubicBezTo>
                  <a:cubicBezTo>
                    <a:pt x="5143040" y="5081900"/>
                    <a:pt x="5130467" y="4816724"/>
                    <a:pt x="5250101" y="4534308"/>
                  </a:cubicBezTo>
                  <a:cubicBezTo>
                    <a:pt x="5345161" y="4309994"/>
                    <a:pt x="5496894" y="4117113"/>
                    <a:pt x="5631673" y="3916230"/>
                  </a:cubicBezTo>
                  <a:cubicBezTo>
                    <a:pt x="5774738" y="3702966"/>
                    <a:pt x="5862559" y="3489320"/>
                    <a:pt x="5932853" y="3243670"/>
                  </a:cubicBezTo>
                  <a:cubicBezTo>
                    <a:pt x="6184123" y="2365751"/>
                    <a:pt x="6018578" y="1365150"/>
                    <a:pt x="5303917" y="746691"/>
                  </a:cubicBezTo>
                  <a:cubicBezTo>
                    <a:pt x="4742419" y="260821"/>
                    <a:pt x="3936889" y="74988"/>
                    <a:pt x="3209084" y="85466"/>
                  </a:cubicBezTo>
                  <a:cubicBezTo>
                    <a:pt x="2777982" y="91752"/>
                    <a:pt x="2365169" y="178811"/>
                    <a:pt x="1982169" y="383789"/>
                  </a:cubicBezTo>
                  <a:cubicBezTo>
                    <a:pt x="1651365" y="560859"/>
                    <a:pt x="1373807" y="798317"/>
                    <a:pt x="1173210" y="1118262"/>
                  </a:cubicBezTo>
                  <a:cubicBezTo>
                    <a:pt x="1004808" y="1386867"/>
                    <a:pt x="820976" y="1732434"/>
                    <a:pt x="890889" y="2059332"/>
                  </a:cubicBezTo>
                  <a:cubicBezTo>
                    <a:pt x="907558" y="2137437"/>
                    <a:pt x="936895" y="2219447"/>
                    <a:pt x="909844" y="2294695"/>
                  </a:cubicBezTo>
                  <a:cubicBezTo>
                    <a:pt x="897176" y="2330032"/>
                    <a:pt x="873078" y="2359941"/>
                    <a:pt x="849456" y="2389087"/>
                  </a:cubicBezTo>
                  <a:cubicBezTo>
                    <a:pt x="699246" y="2560823"/>
                    <a:pt x="551133" y="2734749"/>
                    <a:pt x="412925" y="2916296"/>
                  </a:cubicBezTo>
                  <a:cubicBezTo>
                    <a:pt x="300720" y="3063553"/>
                    <a:pt x="118888" y="3258148"/>
                    <a:pt x="90599" y="3448172"/>
                  </a:cubicBezTo>
                  <a:cubicBezTo>
                    <a:pt x="87360" y="3469698"/>
                    <a:pt x="86884" y="3492273"/>
                    <a:pt x="93933" y="3512847"/>
                  </a:cubicBezTo>
                  <a:cubicBezTo>
                    <a:pt x="103362" y="3540184"/>
                    <a:pt x="124984" y="3561329"/>
                    <a:pt x="147558" y="3579331"/>
                  </a:cubicBezTo>
                  <a:cubicBezTo>
                    <a:pt x="200517" y="3621813"/>
                    <a:pt x="262335" y="3653150"/>
                    <a:pt x="327962" y="3670867"/>
                  </a:cubicBezTo>
                  <a:cubicBezTo>
                    <a:pt x="404638" y="3691536"/>
                    <a:pt x="526939" y="3696584"/>
                    <a:pt x="576183" y="3769546"/>
                  </a:cubicBezTo>
                  <a:cubicBezTo>
                    <a:pt x="640382" y="3864891"/>
                    <a:pt x="550656" y="4042342"/>
                    <a:pt x="496554" y="4125019"/>
                  </a:cubicBezTo>
                  <a:cubicBezTo>
                    <a:pt x="468360" y="4167976"/>
                    <a:pt x="433023" y="4215887"/>
                    <a:pt x="446453" y="4265512"/>
                  </a:cubicBezTo>
                  <a:cubicBezTo>
                    <a:pt x="468075" y="4345427"/>
                    <a:pt x="601044" y="4367335"/>
                    <a:pt x="599139" y="4450107"/>
                  </a:cubicBezTo>
                  <a:cubicBezTo>
                    <a:pt x="597424" y="4527069"/>
                    <a:pt x="473218" y="4565740"/>
                    <a:pt x="486267" y="4641655"/>
                  </a:cubicBezTo>
                  <a:cubicBezTo>
                    <a:pt x="491887" y="4674230"/>
                    <a:pt x="521796" y="4695757"/>
                    <a:pt x="546370" y="4717855"/>
                  </a:cubicBezTo>
                  <a:cubicBezTo>
                    <a:pt x="749253" y="4899877"/>
                    <a:pt x="594852" y="5120381"/>
                    <a:pt x="546942" y="5328217"/>
                  </a:cubicBezTo>
                  <a:cubicBezTo>
                    <a:pt x="533226" y="5387653"/>
                    <a:pt x="524367" y="5448136"/>
                    <a:pt x="541608" y="5507382"/>
                  </a:cubicBezTo>
                  <a:cubicBezTo>
                    <a:pt x="592662" y="5683499"/>
                    <a:pt x="769255" y="5783892"/>
                    <a:pt x="939181" y="5820945"/>
                  </a:cubicBezTo>
                  <a:cubicBezTo>
                    <a:pt x="1090914" y="5853997"/>
                    <a:pt x="1248172" y="5844757"/>
                    <a:pt x="1403334" y="5838185"/>
                  </a:cubicBezTo>
                  <a:cubicBezTo>
                    <a:pt x="1576118" y="5830946"/>
                    <a:pt x="1772428" y="5812372"/>
                    <a:pt x="1929591" y="5900384"/>
                  </a:cubicBezTo>
                  <a:cubicBezTo>
                    <a:pt x="2183051" y="6042306"/>
                    <a:pt x="2250583" y="6444547"/>
                    <a:pt x="2225247" y="6706579"/>
                  </a:cubicBezTo>
                  <a:cubicBezTo>
                    <a:pt x="2224675" y="6712675"/>
                    <a:pt x="2224961" y="6718771"/>
                    <a:pt x="2224866" y="6724963"/>
                  </a:cubicBezTo>
                  <a:cubicBezTo>
                    <a:pt x="2208959" y="6725058"/>
                    <a:pt x="2193147" y="6725058"/>
                    <a:pt x="2177431" y="6725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DD6A2A9-075C-4C00-83D8-ACF806FE776C}"/>
                </a:ext>
              </a:extLst>
            </p:cNvPr>
            <p:cNvSpPr/>
            <p:nvPr/>
          </p:nvSpPr>
          <p:spPr>
            <a:xfrm>
              <a:off x="5925620" y="4385213"/>
              <a:ext cx="776730" cy="131447"/>
            </a:xfrm>
            <a:custGeom>
              <a:avLst/>
              <a:gdLst>
                <a:gd name="connsiteX0" fmla="*/ 751118 w 776730"/>
                <a:gd name="connsiteY0" fmla="*/ 2 h 131447"/>
                <a:gd name="connsiteX1" fmla="*/ 776550 w 776730"/>
                <a:gd name="connsiteY1" fmla="*/ 24576 h 131447"/>
                <a:gd name="connsiteX2" fmla="*/ 776550 w 776730"/>
                <a:gd name="connsiteY2" fmla="*/ 103348 h 131447"/>
                <a:gd name="connsiteX3" fmla="*/ 748927 w 776730"/>
                <a:gd name="connsiteY3" fmla="*/ 131446 h 131447"/>
                <a:gd name="connsiteX4" fmla="*/ 24170 w 776730"/>
                <a:gd name="connsiteY4" fmla="*/ 131351 h 131447"/>
                <a:gd name="connsiteX5" fmla="*/ 262 w 776730"/>
                <a:gd name="connsiteY5" fmla="*/ 107824 h 131447"/>
                <a:gd name="connsiteX6" fmla="*/ 167 w 776730"/>
                <a:gd name="connsiteY6" fmla="*/ 26481 h 131447"/>
                <a:gd name="connsiteX7" fmla="*/ 26265 w 776730"/>
                <a:gd name="connsiteY7" fmla="*/ 97 h 131447"/>
                <a:gd name="connsiteX8" fmla="*/ 751118 w 776730"/>
                <a:gd name="connsiteY8" fmla="*/ 2 h 13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30" h="131447">
                  <a:moveTo>
                    <a:pt x="751118" y="2"/>
                  </a:moveTo>
                  <a:cubicBezTo>
                    <a:pt x="770263" y="-94"/>
                    <a:pt x="777883" y="4288"/>
                    <a:pt x="776550" y="24576"/>
                  </a:cubicBezTo>
                  <a:cubicBezTo>
                    <a:pt x="774835" y="50770"/>
                    <a:pt x="774835" y="77154"/>
                    <a:pt x="776550" y="103348"/>
                  </a:cubicBezTo>
                  <a:cubicBezTo>
                    <a:pt x="777978" y="124969"/>
                    <a:pt x="771120" y="131542"/>
                    <a:pt x="748927" y="131446"/>
                  </a:cubicBezTo>
                  <a:cubicBezTo>
                    <a:pt x="587002" y="130494"/>
                    <a:pt x="103799" y="130494"/>
                    <a:pt x="24170" y="131351"/>
                  </a:cubicBezTo>
                  <a:cubicBezTo>
                    <a:pt x="6072" y="131542"/>
                    <a:pt x="-690" y="126589"/>
                    <a:pt x="262" y="107824"/>
                  </a:cubicBezTo>
                  <a:cubicBezTo>
                    <a:pt x="1691" y="80773"/>
                    <a:pt x="1881" y="53532"/>
                    <a:pt x="167" y="26481"/>
                  </a:cubicBezTo>
                  <a:cubicBezTo>
                    <a:pt x="-1167" y="5907"/>
                    <a:pt x="5310" y="-94"/>
                    <a:pt x="26265" y="97"/>
                  </a:cubicBezTo>
                  <a:cubicBezTo>
                    <a:pt x="147995" y="954"/>
                    <a:pt x="631198" y="859"/>
                    <a:pt x="751118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93EB89-34D6-4DD9-ADF3-292879C39D6B}"/>
                </a:ext>
              </a:extLst>
            </p:cNvPr>
            <p:cNvSpPr/>
            <p:nvPr/>
          </p:nvSpPr>
          <p:spPr>
            <a:xfrm>
              <a:off x="5925624" y="4127274"/>
              <a:ext cx="776759" cy="128687"/>
            </a:xfrm>
            <a:custGeom>
              <a:avLst/>
              <a:gdLst>
                <a:gd name="connsiteX0" fmla="*/ 750829 w 776759"/>
                <a:gd name="connsiteY0" fmla="*/ 3 h 128687"/>
                <a:gd name="connsiteX1" fmla="*/ 776451 w 776759"/>
                <a:gd name="connsiteY1" fmla="*/ 27340 h 128687"/>
                <a:gd name="connsiteX2" fmla="*/ 776546 w 776759"/>
                <a:gd name="connsiteY2" fmla="*/ 100778 h 128687"/>
                <a:gd name="connsiteX3" fmla="*/ 748828 w 776759"/>
                <a:gd name="connsiteY3" fmla="*/ 128686 h 128687"/>
                <a:gd name="connsiteX4" fmla="*/ 24452 w 776759"/>
                <a:gd name="connsiteY4" fmla="*/ 128496 h 128687"/>
                <a:gd name="connsiteX5" fmla="*/ 259 w 776759"/>
                <a:gd name="connsiteY5" fmla="*/ 105350 h 128687"/>
                <a:gd name="connsiteX6" fmla="*/ 163 w 776759"/>
                <a:gd name="connsiteY6" fmla="*/ 26673 h 128687"/>
                <a:gd name="connsiteX7" fmla="*/ 26357 w 776759"/>
                <a:gd name="connsiteY7" fmla="*/ 99 h 128687"/>
                <a:gd name="connsiteX8" fmla="*/ 750829 w 776759"/>
                <a:gd name="connsiteY8" fmla="*/ 3 h 1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59" h="128687">
                  <a:moveTo>
                    <a:pt x="750829" y="3"/>
                  </a:moveTo>
                  <a:cubicBezTo>
                    <a:pt x="772831" y="-187"/>
                    <a:pt x="777594" y="7719"/>
                    <a:pt x="776451" y="27340"/>
                  </a:cubicBezTo>
                  <a:cubicBezTo>
                    <a:pt x="775117" y="51724"/>
                    <a:pt x="774736" y="76394"/>
                    <a:pt x="776546" y="100778"/>
                  </a:cubicBezTo>
                  <a:cubicBezTo>
                    <a:pt x="778165" y="122781"/>
                    <a:pt x="770736" y="128781"/>
                    <a:pt x="748828" y="128686"/>
                  </a:cubicBezTo>
                  <a:cubicBezTo>
                    <a:pt x="574711" y="127829"/>
                    <a:pt x="91794" y="127734"/>
                    <a:pt x="24452" y="128496"/>
                  </a:cubicBezTo>
                  <a:cubicBezTo>
                    <a:pt x="6831" y="128686"/>
                    <a:pt x="-789" y="124400"/>
                    <a:pt x="259" y="105350"/>
                  </a:cubicBezTo>
                  <a:cubicBezTo>
                    <a:pt x="1782" y="79156"/>
                    <a:pt x="1973" y="52772"/>
                    <a:pt x="163" y="26673"/>
                  </a:cubicBezTo>
                  <a:cubicBezTo>
                    <a:pt x="-1170" y="5909"/>
                    <a:pt x="5497" y="-92"/>
                    <a:pt x="26357" y="99"/>
                  </a:cubicBezTo>
                  <a:cubicBezTo>
                    <a:pt x="147134" y="956"/>
                    <a:pt x="630147" y="1051"/>
                    <a:pt x="750829" y="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DDA3E3-3F5E-4762-B4C9-670336BA3A62}"/>
                </a:ext>
              </a:extLst>
            </p:cNvPr>
            <p:cNvSpPr/>
            <p:nvPr/>
          </p:nvSpPr>
          <p:spPr>
            <a:xfrm>
              <a:off x="6055020" y="4643056"/>
              <a:ext cx="517365" cy="131170"/>
            </a:xfrm>
            <a:custGeom>
              <a:avLst/>
              <a:gdLst>
                <a:gd name="connsiteX0" fmla="*/ 25454 w 517365"/>
                <a:gd name="connsiteY0" fmla="*/ 131159 h 131170"/>
                <a:gd name="connsiteX1" fmla="*/ 117 w 517365"/>
                <a:gd name="connsiteY1" fmla="*/ 106299 h 131170"/>
                <a:gd name="connsiteX2" fmla="*/ 308 w 517365"/>
                <a:gd name="connsiteY2" fmla="*/ 19717 h 131170"/>
                <a:gd name="connsiteX3" fmla="*/ 19834 w 517365"/>
                <a:gd name="connsiteY3" fmla="*/ 0 h 131170"/>
                <a:gd name="connsiteX4" fmla="*/ 497322 w 517365"/>
                <a:gd name="connsiteY4" fmla="*/ 0 h 131170"/>
                <a:gd name="connsiteX5" fmla="*/ 517229 w 517365"/>
                <a:gd name="connsiteY5" fmla="*/ 19050 h 131170"/>
                <a:gd name="connsiteX6" fmla="*/ 517325 w 517365"/>
                <a:gd name="connsiteY6" fmla="*/ 110871 h 131170"/>
                <a:gd name="connsiteX7" fmla="*/ 495608 w 517365"/>
                <a:gd name="connsiteY7" fmla="*/ 130874 h 131170"/>
                <a:gd name="connsiteX8" fmla="*/ 25454 w 517365"/>
                <a:gd name="connsiteY8" fmla="*/ 131159 h 13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365" h="131170">
                  <a:moveTo>
                    <a:pt x="25454" y="131159"/>
                  </a:moveTo>
                  <a:cubicBezTo>
                    <a:pt x="6118" y="131445"/>
                    <a:pt x="-1026" y="126397"/>
                    <a:pt x="117" y="106299"/>
                  </a:cubicBezTo>
                  <a:cubicBezTo>
                    <a:pt x="1736" y="77534"/>
                    <a:pt x="1165" y="48578"/>
                    <a:pt x="308" y="19717"/>
                  </a:cubicBezTo>
                  <a:cubicBezTo>
                    <a:pt x="-73" y="5048"/>
                    <a:pt x="4879" y="0"/>
                    <a:pt x="19834" y="0"/>
                  </a:cubicBezTo>
                  <a:cubicBezTo>
                    <a:pt x="178996" y="381"/>
                    <a:pt x="338159" y="381"/>
                    <a:pt x="497322" y="0"/>
                  </a:cubicBezTo>
                  <a:cubicBezTo>
                    <a:pt x="511610" y="0"/>
                    <a:pt x="517705" y="3715"/>
                    <a:pt x="517229" y="19050"/>
                  </a:cubicBezTo>
                  <a:cubicBezTo>
                    <a:pt x="516277" y="49625"/>
                    <a:pt x="516086" y="80296"/>
                    <a:pt x="517325" y="110871"/>
                  </a:cubicBezTo>
                  <a:cubicBezTo>
                    <a:pt x="517991" y="128111"/>
                    <a:pt x="510467" y="130874"/>
                    <a:pt x="495608" y="130874"/>
                  </a:cubicBezTo>
                  <a:cubicBezTo>
                    <a:pt x="416836" y="130874"/>
                    <a:pt x="75269" y="130302"/>
                    <a:pt x="25454" y="131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A70B4A-448F-4C25-B633-8219859B4EC7}"/>
                </a:ext>
              </a:extLst>
            </p:cNvPr>
            <p:cNvSpPr/>
            <p:nvPr/>
          </p:nvSpPr>
          <p:spPr>
            <a:xfrm>
              <a:off x="5147286" y="1162502"/>
              <a:ext cx="2325139" cy="2834763"/>
            </a:xfrm>
            <a:custGeom>
              <a:avLst/>
              <a:gdLst>
                <a:gd name="connsiteX0" fmla="*/ 2301359 w 2325139"/>
                <a:gd name="connsiteY0" fmla="*/ 902042 h 2834763"/>
                <a:gd name="connsiteX1" fmla="*/ 1949886 w 2325139"/>
                <a:gd name="connsiteY1" fmla="*/ 307015 h 2834763"/>
                <a:gd name="connsiteX2" fmla="*/ 971002 w 2325139"/>
                <a:gd name="connsiteY2" fmla="*/ 15836 h 2834763"/>
                <a:gd name="connsiteX3" fmla="*/ 242720 w 2325139"/>
                <a:gd name="connsiteY3" fmla="*/ 442270 h 2834763"/>
                <a:gd name="connsiteX4" fmla="*/ 6405 w 2325139"/>
                <a:gd name="connsiteY4" fmla="*/ 1229987 h 2834763"/>
                <a:gd name="connsiteX5" fmla="*/ 249483 w 2325139"/>
                <a:gd name="connsiteY5" fmla="*/ 1818633 h 2834763"/>
                <a:gd name="connsiteX6" fmla="*/ 495800 w 2325139"/>
                <a:gd name="connsiteY6" fmla="*/ 2180678 h 2834763"/>
                <a:gd name="connsiteX7" fmla="*/ 644485 w 2325139"/>
                <a:gd name="connsiteY7" fmla="*/ 2806756 h 2834763"/>
                <a:gd name="connsiteX8" fmla="*/ 671250 w 2325139"/>
                <a:gd name="connsiteY8" fmla="*/ 2834760 h 2834763"/>
                <a:gd name="connsiteX9" fmla="*/ 1162264 w 2325139"/>
                <a:gd name="connsiteY9" fmla="*/ 2834188 h 2834763"/>
                <a:gd name="connsiteX10" fmla="*/ 1653278 w 2325139"/>
                <a:gd name="connsiteY10" fmla="*/ 2834760 h 2834763"/>
                <a:gd name="connsiteX11" fmla="*/ 1681567 w 2325139"/>
                <a:gd name="connsiteY11" fmla="*/ 2805327 h 2834763"/>
                <a:gd name="connsiteX12" fmla="*/ 1702712 w 2325139"/>
                <a:gd name="connsiteY12" fmla="*/ 2525959 h 2834763"/>
                <a:gd name="connsiteX13" fmla="*/ 1892546 w 2325139"/>
                <a:gd name="connsiteY13" fmla="*/ 2067140 h 2834763"/>
                <a:gd name="connsiteX14" fmla="*/ 2127718 w 2325139"/>
                <a:gd name="connsiteY14" fmla="*/ 1741670 h 2834763"/>
                <a:gd name="connsiteX15" fmla="*/ 2301359 w 2325139"/>
                <a:gd name="connsiteY15" fmla="*/ 902042 h 2834763"/>
                <a:gd name="connsiteX16" fmla="*/ 1992272 w 2325139"/>
                <a:gd name="connsiteY16" fmla="*/ 1704809 h 2834763"/>
                <a:gd name="connsiteX17" fmla="*/ 1679948 w 2325139"/>
                <a:gd name="connsiteY17" fmla="*/ 2179059 h 2834763"/>
                <a:gd name="connsiteX18" fmla="*/ 1552694 w 2325139"/>
                <a:gd name="connsiteY18" fmla="*/ 2678550 h 2834763"/>
                <a:gd name="connsiteX19" fmla="*/ 1524595 w 2325139"/>
                <a:gd name="connsiteY19" fmla="*/ 2706648 h 2834763"/>
                <a:gd name="connsiteX20" fmla="*/ 1448490 w 2325139"/>
                <a:gd name="connsiteY20" fmla="*/ 2706553 h 2834763"/>
                <a:gd name="connsiteX21" fmla="*/ 1423630 w 2325139"/>
                <a:gd name="connsiteY21" fmla="*/ 2681407 h 2834763"/>
                <a:gd name="connsiteX22" fmla="*/ 1424106 w 2325139"/>
                <a:gd name="connsiteY22" fmla="*/ 2250687 h 2834763"/>
                <a:gd name="connsiteX23" fmla="*/ 1423916 w 2325139"/>
                <a:gd name="connsiteY23" fmla="*/ 1827776 h 2834763"/>
                <a:gd name="connsiteX24" fmla="*/ 1434393 w 2325139"/>
                <a:gd name="connsiteY24" fmla="*/ 1782628 h 2834763"/>
                <a:gd name="connsiteX25" fmla="*/ 1669185 w 2325139"/>
                <a:gd name="connsiteY25" fmla="*/ 1313522 h 2834763"/>
                <a:gd name="connsiteX26" fmla="*/ 1653754 w 2325139"/>
                <a:gd name="connsiteY26" fmla="*/ 1286852 h 2834763"/>
                <a:gd name="connsiteX27" fmla="*/ 1561838 w 2325139"/>
                <a:gd name="connsiteY27" fmla="*/ 1286566 h 2834763"/>
                <a:gd name="connsiteX28" fmla="*/ 1535549 w 2325139"/>
                <a:gd name="connsiteY28" fmla="*/ 1302949 h 2834763"/>
                <a:gd name="connsiteX29" fmla="*/ 1298567 w 2325139"/>
                <a:gd name="connsiteY29" fmla="*/ 1791582 h 2834763"/>
                <a:gd name="connsiteX30" fmla="*/ 1292947 w 2325139"/>
                <a:gd name="connsiteY30" fmla="*/ 1827300 h 2834763"/>
                <a:gd name="connsiteX31" fmla="*/ 1293423 w 2325139"/>
                <a:gd name="connsiteY31" fmla="*/ 2675692 h 2834763"/>
                <a:gd name="connsiteX32" fmla="*/ 1263705 w 2325139"/>
                <a:gd name="connsiteY32" fmla="*/ 2706744 h 2834763"/>
                <a:gd name="connsiteX33" fmla="*/ 1061489 w 2325139"/>
                <a:gd name="connsiteY33" fmla="*/ 2706553 h 2834763"/>
                <a:gd name="connsiteX34" fmla="*/ 1035391 w 2325139"/>
                <a:gd name="connsiteY34" fmla="*/ 2679883 h 2834763"/>
                <a:gd name="connsiteX35" fmla="*/ 1036058 w 2325139"/>
                <a:gd name="connsiteY35" fmla="*/ 1828919 h 2834763"/>
                <a:gd name="connsiteX36" fmla="*/ 1025389 w 2325139"/>
                <a:gd name="connsiteY36" fmla="*/ 1781199 h 2834763"/>
                <a:gd name="connsiteX37" fmla="*/ 797742 w 2325139"/>
                <a:gd name="connsiteY37" fmla="*/ 1311426 h 2834763"/>
                <a:gd name="connsiteX38" fmla="*/ 758118 w 2325139"/>
                <a:gd name="connsiteY38" fmla="*/ 1286376 h 2834763"/>
                <a:gd name="connsiteX39" fmla="*/ 671536 w 2325139"/>
                <a:gd name="connsiteY39" fmla="*/ 1286566 h 2834763"/>
                <a:gd name="connsiteX40" fmla="*/ 657915 w 2325139"/>
                <a:gd name="connsiteY40" fmla="*/ 1310188 h 2834763"/>
                <a:gd name="connsiteX41" fmla="*/ 891944 w 2325139"/>
                <a:gd name="connsiteY41" fmla="*/ 1776913 h 2834763"/>
                <a:gd name="connsiteX42" fmla="*/ 905184 w 2325139"/>
                <a:gd name="connsiteY42" fmla="*/ 1831968 h 2834763"/>
                <a:gd name="connsiteX43" fmla="*/ 905470 w 2325139"/>
                <a:gd name="connsiteY43" fmla="*/ 2675120 h 2834763"/>
                <a:gd name="connsiteX44" fmla="*/ 873561 w 2325139"/>
                <a:gd name="connsiteY44" fmla="*/ 2706744 h 2834763"/>
                <a:gd name="connsiteX45" fmla="*/ 797456 w 2325139"/>
                <a:gd name="connsiteY45" fmla="*/ 2706458 h 2834763"/>
                <a:gd name="connsiteX46" fmla="*/ 777073 w 2325139"/>
                <a:gd name="connsiteY46" fmla="*/ 2687503 h 2834763"/>
                <a:gd name="connsiteX47" fmla="*/ 498371 w 2325139"/>
                <a:gd name="connsiteY47" fmla="*/ 1926170 h 2834763"/>
                <a:gd name="connsiteX48" fmla="*/ 317206 w 2325139"/>
                <a:gd name="connsiteY48" fmla="*/ 1681377 h 2834763"/>
                <a:gd name="connsiteX49" fmla="*/ 445031 w 2325139"/>
                <a:gd name="connsiteY49" fmla="*/ 423125 h 2834763"/>
                <a:gd name="connsiteX50" fmla="*/ 844129 w 2325139"/>
                <a:gd name="connsiteY50" fmla="*/ 178237 h 2834763"/>
                <a:gd name="connsiteX51" fmla="*/ 1855112 w 2325139"/>
                <a:gd name="connsiteY51" fmla="*/ 399026 h 2834763"/>
                <a:gd name="connsiteX52" fmla="*/ 2128861 w 2325139"/>
                <a:gd name="connsiteY52" fmla="*/ 778217 h 2834763"/>
                <a:gd name="connsiteX53" fmla="*/ 1992272 w 2325139"/>
                <a:gd name="connsiteY53" fmla="*/ 1704809 h 283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25139" h="2834763">
                  <a:moveTo>
                    <a:pt x="2301359" y="902042"/>
                  </a:moveTo>
                  <a:cubicBezTo>
                    <a:pt x="2251353" y="664488"/>
                    <a:pt x="2130480" y="467702"/>
                    <a:pt x="1949886" y="307015"/>
                  </a:cubicBezTo>
                  <a:cubicBezTo>
                    <a:pt x="1669185" y="57174"/>
                    <a:pt x="1341524" y="-41505"/>
                    <a:pt x="971002" y="15836"/>
                  </a:cubicBezTo>
                  <a:cubicBezTo>
                    <a:pt x="673917" y="61841"/>
                    <a:pt x="431411" y="210146"/>
                    <a:pt x="242720" y="442270"/>
                  </a:cubicBezTo>
                  <a:cubicBezTo>
                    <a:pt x="56507" y="671251"/>
                    <a:pt x="-24456" y="935093"/>
                    <a:pt x="6405" y="1229987"/>
                  </a:cubicBezTo>
                  <a:cubicBezTo>
                    <a:pt x="29456" y="1449539"/>
                    <a:pt x="114514" y="1644420"/>
                    <a:pt x="249483" y="1818633"/>
                  </a:cubicBezTo>
                  <a:cubicBezTo>
                    <a:pt x="339018" y="1934171"/>
                    <a:pt x="426077" y="2052185"/>
                    <a:pt x="495800" y="2180678"/>
                  </a:cubicBezTo>
                  <a:cubicBezTo>
                    <a:pt x="601337" y="2375178"/>
                    <a:pt x="648009" y="2585586"/>
                    <a:pt x="644485" y="2806756"/>
                  </a:cubicBezTo>
                  <a:cubicBezTo>
                    <a:pt x="644104" y="2828283"/>
                    <a:pt x="648676" y="2834950"/>
                    <a:pt x="671250" y="2834760"/>
                  </a:cubicBezTo>
                  <a:cubicBezTo>
                    <a:pt x="834889" y="2833807"/>
                    <a:pt x="998624" y="2834188"/>
                    <a:pt x="1162264" y="2834188"/>
                  </a:cubicBezTo>
                  <a:cubicBezTo>
                    <a:pt x="1325903" y="2834188"/>
                    <a:pt x="1489638" y="2833617"/>
                    <a:pt x="1653278" y="2834760"/>
                  </a:cubicBezTo>
                  <a:cubicBezTo>
                    <a:pt x="1677185" y="2834950"/>
                    <a:pt x="1682519" y="2828092"/>
                    <a:pt x="1681567" y="2805327"/>
                  </a:cubicBezTo>
                  <a:cubicBezTo>
                    <a:pt x="1677471" y="2711411"/>
                    <a:pt x="1684234" y="2618161"/>
                    <a:pt x="1702712" y="2525959"/>
                  </a:cubicBezTo>
                  <a:cubicBezTo>
                    <a:pt x="1735860" y="2360605"/>
                    <a:pt x="1789866" y="2204204"/>
                    <a:pt x="1892546" y="2067140"/>
                  </a:cubicBezTo>
                  <a:cubicBezTo>
                    <a:pt x="1972841" y="1959984"/>
                    <a:pt x="2053899" y="1853208"/>
                    <a:pt x="2127718" y="1741670"/>
                  </a:cubicBezTo>
                  <a:cubicBezTo>
                    <a:pt x="2297168" y="1485734"/>
                    <a:pt x="2365557" y="1206747"/>
                    <a:pt x="2301359" y="902042"/>
                  </a:cubicBezTo>
                  <a:close/>
                  <a:moveTo>
                    <a:pt x="1992272" y="1704809"/>
                  </a:moveTo>
                  <a:cubicBezTo>
                    <a:pt x="1878830" y="1856637"/>
                    <a:pt x="1766625" y="2009609"/>
                    <a:pt x="1679948" y="2179059"/>
                  </a:cubicBezTo>
                  <a:cubicBezTo>
                    <a:pt x="1599842" y="2335650"/>
                    <a:pt x="1559266" y="2503004"/>
                    <a:pt x="1552694" y="2678550"/>
                  </a:cubicBezTo>
                  <a:cubicBezTo>
                    <a:pt x="1551932" y="2699504"/>
                    <a:pt x="1547074" y="2708363"/>
                    <a:pt x="1524595" y="2706648"/>
                  </a:cubicBezTo>
                  <a:cubicBezTo>
                    <a:pt x="1499354" y="2704648"/>
                    <a:pt x="1473827" y="2705029"/>
                    <a:pt x="1448490" y="2706553"/>
                  </a:cubicBezTo>
                  <a:cubicBezTo>
                    <a:pt x="1428678" y="2707791"/>
                    <a:pt x="1423535" y="2700933"/>
                    <a:pt x="1423630" y="2681407"/>
                  </a:cubicBezTo>
                  <a:cubicBezTo>
                    <a:pt x="1424487" y="2537865"/>
                    <a:pt x="1424106" y="2394228"/>
                    <a:pt x="1424106" y="2250687"/>
                  </a:cubicBezTo>
                  <a:cubicBezTo>
                    <a:pt x="1424106" y="2109717"/>
                    <a:pt x="1424297" y="1968746"/>
                    <a:pt x="1423916" y="1827776"/>
                  </a:cubicBezTo>
                  <a:cubicBezTo>
                    <a:pt x="1423916" y="1811584"/>
                    <a:pt x="1427059" y="1797201"/>
                    <a:pt x="1434393" y="1782628"/>
                  </a:cubicBezTo>
                  <a:cubicBezTo>
                    <a:pt x="1512974" y="1626418"/>
                    <a:pt x="1591079" y="1469922"/>
                    <a:pt x="1669185" y="1313522"/>
                  </a:cubicBezTo>
                  <a:cubicBezTo>
                    <a:pt x="1682424" y="1287042"/>
                    <a:pt x="1682329" y="1286947"/>
                    <a:pt x="1653754" y="1286852"/>
                  </a:cubicBezTo>
                  <a:cubicBezTo>
                    <a:pt x="1623083" y="1286756"/>
                    <a:pt x="1592413" y="1287423"/>
                    <a:pt x="1561838" y="1286566"/>
                  </a:cubicBezTo>
                  <a:cubicBezTo>
                    <a:pt x="1548503" y="1286185"/>
                    <a:pt x="1541359" y="1291138"/>
                    <a:pt x="1535549" y="1302949"/>
                  </a:cubicBezTo>
                  <a:cubicBezTo>
                    <a:pt x="1456872" y="1465922"/>
                    <a:pt x="1377815" y="1628799"/>
                    <a:pt x="1298567" y="1791582"/>
                  </a:cubicBezTo>
                  <a:cubicBezTo>
                    <a:pt x="1292852" y="1803297"/>
                    <a:pt x="1292947" y="1815108"/>
                    <a:pt x="1292947" y="1827300"/>
                  </a:cubicBezTo>
                  <a:cubicBezTo>
                    <a:pt x="1292947" y="2110097"/>
                    <a:pt x="1292661" y="2392895"/>
                    <a:pt x="1293423" y="2675692"/>
                  </a:cubicBezTo>
                  <a:cubicBezTo>
                    <a:pt x="1293519" y="2698743"/>
                    <a:pt x="1288851" y="2707410"/>
                    <a:pt x="1263705" y="2706744"/>
                  </a:cubicBezTo>
                  <a:cubicBezTo>
                    <a:pt x="1196363" y="2704934"/>
                    <a:pt x="1128927" y="2705315"/>
                    <a:pt x="1061489" y="2706553"/>
                  </a:cubicBezTo>
                  <a:cubicBezTo>
                    <a:pt x="1040534" y="2706934"/>
                    <a:pt x="1035391" y="2700267"/>
                    <a:pt x="1035391" y="2679883"/>
                  </a:cubicBezTo>
                  <a:cubicBezTo>
                    <a:pt x="1036058" y="2396228"/>
                    <a:pt x="1035772" y="2112574"/>
                    <a:pt x="1036058" y="1828919"/>
                  </a:cubicBezTo>
                  <a:cubicBezTo>
                    <a:pt x="1036058" y="1811870"/>
                    <a:pt x="1032914" y="1796630"/>
                    <a:pt x="1025389" y="1781199"/>
                  </a:cubicBezTo>
                  <a:cubicBezTo>
                    <a:pt x="948999" y="1624799"/>
                    <a:pt x="872989" y="1468303"/>
                    <a:pt x="797742" y="1311426"/>
                  </a:cubicBezTo>
                  <a:cubicBezTo>
                    <a:pt x="788979" y="1293043"/>
                    <a:pt x="779073" y="1284947"/>
                    <a:pt x="758118" y="1286376"/>
                  </a:cubicBezTo>
                  <a:cubicBezTo>
                    <a:pt x="729353" y="1288376"/>
                    <a:pt x="700301" y="1287899"/>
                    <a:pt x="671536" y="1286566"/>
                  </a:cubicBezTo>
                  <a:cubicBezTo>
                    <a:pt x="649057" y="1285518"/>
                    <a:pt x="649247" y="1292948"/>
                    <a:pt x="657915" y="1310188"/>
                  </a:cubicBezTo>
                  <a:cubicBezTo>
                    <a:pt x="736211" y="1465636"/>
                    <a:pt x="813649" y="1621465"/>
                    <a:pt x="891944" y="1776913"/>
                  </a:cubicBezTo>
                  <a:cubicBezTo>
                    <a:pt x="900898" y="1794629"/>
                    <a:pt x="905184" y="1812060"/>
                    <a:pt x="905184" y="1831968"/>
                  </a:cubicBezTo>
                  <a:cubicBezTo>
                    <a:pt x="904803" y="2113050"/>
                    <a:pt x="904517" y="2394038"/>
                    <a:pt x="905470" y="2675120"/>
                  </a:cubicBezTo>
                  <a:cubicBezTo>
                    <a:pt x="905565" y="2700647"/>
                    <a:pt x="898993" y="2709029"/>
                    <a:pt x="873561" y="2706744"/>
                  </a:cubicBezTo>
                  <a:cubicBezTo>
                    <a:pt x="848415" y="2704553"/>
                    <a:pt x="822793" y="2705696"/>
                    <a:pt x="797456" y="2706458"/>
                  </a:cubicBezTo>
                  <a:cubicBezTo>
                    <a:pt x="783455" y="2706839"/>
                    <a:pt x="777359" y="2703029"/>
                    <a:pt x="777073" y="2687503"/>
                  </a:cubicBezTo>
                  <a:cubicBezTo>
                    <a:pt x="771358" y="2401848"/>
                    <a:pt x="662106" y="2153912"/>
                    <a:pt x="498371" y="1926170"/>
                  </a:cubicBezTo>
                  <a:cubicBezTo>
                    <a:pt x="439126" y="1843778"/>
                    <a:pt x="377880" y="1762721"/>
                    <a:pt x="317206" y="1681377"/>
                  </a:cubicBezTo>
                  <a:cubicBezTo>
                    <a:pt x="27170" y="1292090"/>
                    <a:pt x="84415" y="747070"/>
                    <a:pt x="445031" y="423125"/>
                  </a:cubicBezTo>
                  <a:cubicBezTo>
                    <a:pt x="563998" y="316254"/>
                    <a:pt x="690776" y="224814"/>
                    <a:pt x="844129" y="178237"/>
                  </a:cubicBezTo>
                  <a:cubicBezTo>
                    <a:pt x="1221414" y="63556"/>
                    <a:pt x="1558885" y="137470"/>
                    <a:pt x="1855112" y="399026"/>
                  </a:cubicBezTo>
                  <a:cubicBezTo>
                    <a:pt x="1975127" y="504944"/>
                    <a:pt x="2073044" y="627055"/>
                    <a:pt x="2128861" y="778217"/>
                  </a:cubicBezTo>
                  <a:cubicBezTo>
                    <a:pt x="2252210" y="1111306"/>
                    <a:pt x="2205061" y="1420011"/>
                    <a:pt x="1992272" y="170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7692ED-CF7A-49B6-8DB0-65E9F199BB99}"/>
              </a:ext>
            </a:extLst>
          </p:cNvPr>
          <p:cNvSpPr txBox="1"/>
          <p:nvPr/>
        </p:nvSpPr>
        <p:spPr>
          <a:xfrm>
            <a:off x="497879" y="972882"/>
            <a:ext cx="7665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Kategori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memiliki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pemesanan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status completed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tertinggi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ada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pada Mobile &amp; Tablets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sebesar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15.201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setara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58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persen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pembatalan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tertinggi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juga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sebesar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8.073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setara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31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persen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Selisih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persentase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completed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cancelled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ada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pada status refund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yaitu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11%.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Tingginya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pembelian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handphone di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pakistan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di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sebabkan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karena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masuknya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internet 3G dan 4G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ke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pakistan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hal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membuat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penduduk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pakistan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ingin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ikut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menggunakan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kecepatan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jaringan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internet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support device yang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mendukung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9CA66-40A7-40FF-8181-1E3024BD04A6}"/>
              </a:ext>
            </a:extLst>
          </p:cNvPr>
          <p:cNvSpPr txBox="1"/>
          <p:nvPr/>
        </p:nvSpPr>
        <p:spPr>
          <a:xfrm>
            <a:off x="502674" y="3863215"/>
            <a:ext cx="7838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Perusahaan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dapat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memberikan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diskon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kategori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Mobile &amp; Tablets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menarik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minat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pembeli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Menurut</a:t>
            </a:r>
            <a:r>
              <a:rPr lang="en-ID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+mj-lt"/>
              </a:rPr>
              <a:t>Peneliti</a:t>
            </a:r>
            <a:r>
              <a:rPr lang="en-ID" sz="1400" dirty="0">
                <a:solidFill>
                  <a:srgbClr val="000000"/>
                </a:solidFill>
                <a:latin typeface="+mj-lt"/>
              </a:rPr>
              <a:t> Chen :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mengatakan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Harga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merupakan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faktor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sangat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penting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mempengaruhi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menarik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pertimbangan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niat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konsumen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membeli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sebuah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produk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. Harga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diskon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berarti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tidak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hanya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harga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lebih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rendah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itu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juga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berarti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mendapatkan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layanan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sama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membedakan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harga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produk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sama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;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itu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adalah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pengurangan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uang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tertentu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dari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total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harga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jangka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waktu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singkat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meningkatkan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penjualan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keuntungan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konsumen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Diskon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harga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memiliki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pengaruh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besar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pada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produk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harga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tinggi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, dan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mempengaruhi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konsumen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, dan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meningkatkan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nilai</a:t>
            </a:r>
            <a:r>
              <a:rPr lang="en-ID" sz="1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+mj-lt"/>
              </a:rPr>
              <a:t>produk</a:t>
            </a:r>
            <a:endParaRPr lang="en-ID" sz="1400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EE4C7-DC59-4CCE-BEF6-D9502F95032F}"/>
              </a:ext>
            </a:extLst>
          </p:cNvPr>
          <p:cNvSpPr txBox="1"/>
          <p:nvPr/>
        </p:nvSpPr>
        <p:spPr>
          <a:xfrm>
            <a:off x="379518" y="472371"/>
            <a:ext cx="15022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Insight :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9428C-DA62-41AF-A5DC-5D243A7A8479}"/>
              </a:ext>
            </a:extLst>
          </p:cNvPr>
          <p:cNvSpPr txBox="1"/>
          <p:nvPr/>
        </p:nvSpPr>
        <p:spPr>
          <a:xfrm>
            <a:off x="246996" y="3315963"/>
            <a:ext cx="26022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 err="1">
                <a:solidFill>
                  <a:schemeClr val="accent2"/>
                </a:solidFill>
                <a:cs typeface="Arial" pitchFamily="34" charset="0"/>
              </a:rPr>
              <a:t>Rekomendasi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B4211-DEBB-48BE-A34E-3C43C6CF4D41}"/>
              </a:ext>
            </a:extLst>
          </p:cNvPr>
          <p:cNvSpPr txBox="1"/>
          <p:nvPr/>
        </p:nvSpPr>
        <p:spPr>
          <a:xfrm>
            <a:off x="476124" y="2372139"/>
            <a:ext cx="7665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100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</a:rPr>
              <a:t>Sumber</a:t>
            </a:r>
            <a:r>
              <a:rPr lang="en-ID" sz="11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</a:rPr>
              <a:t> : ['tribune'](</a:t>
            </a:r>
            <a:r>
              <a:rPr lang="en-ID" sz="1100" b="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</a:rPr>
              <a:t>https://tribune.com.pk/story/953333/telecom-sector-pakistan-to-have-40-million-smartphones-by-end-of-2016</a:t>
            </a:r>
            <a:r>
              <a:rPr lang="en-ID" sz="11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</a:rPr>
              <a:t>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D6B39-FD05-4CC1-B869-0763F3BB616C}"/>
              </a:ext>
            </a:extLst>
          </p:cNvPr>
          <p:cNvSpPr txBox="1"/>
          <p:nvPr/>
        </p:nvSpPr>
        <p:spPr>
          <a:xfrm>
            <a:off x="502674" y="5976220"/>
            <a:ext cx="1060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b="0" dirty="0">
                <a:solidFill>
                  <a:srgbClr val="FFC000"/>
                </a:solidFill>
                <a:effectLst/>
                <a:latin typeface="+mj-lt"/>
              </a:rPr>
              <a:t>.</a:t>
            </a:r>
            <a:r>
              <a:rPr lang="en-ID" sz="1200" b="0" dirty="0" err="1">
                <a:solidFill>
                  <a:srgbClr val="FFC000"/>
                </a:solidFill>
                <a:effectLst/>
                <a:latin typeface="+mj-lt"/>
              </a:rPr>
              <a:t>Sumber</a:t>
            </a:r>
            <a:r>
              <a:rPr lang="en-ID" sz="1200" dirty="0">
                <a:solidFill>
                  <a:srgbClr val="FFC000"/>
                </a:solidFill>
                <a:latin typeface="+mj-lt"/>
              </a:rPr>
              <a:t> : </a:t>
            </a:r>
            <a:r>
              <a:rPr lang="en-ID" sz="1200" b="0" u="sng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https://sciarena.com/storage/models/article/ujY91gcY2S6S5Mi1fBXj06BxlO0uuGg1E32h0OjP9069B2obiHqxVbzWndjU/sales-promotion-and-price-discount-effect-on-consumer-purchase-intention-with-the-moderating-role-.pdf</a:t>
            </a:r>
            <a:endParaRPr lang="en-ID" sz="1200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3E803ACF-CF48-44A1-9A76-ACFBA6DFD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936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2926205" y="5638881"/>
            <a:ext cx="88682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it-IT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3. Bagaimana hasil dari metode pembayaran ?</a:t>
            </a:r>
            <a:endParaRPr lang="it-IT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841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1735</Words>
  <Application>Microsoft Office PowerPoint</Application>
  <PresentationFormat>Widescreen</PresentationFormat>
  <Paragraphs>203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ACER</cp:lastModifiedBy>
  <cp:revision>133</cp:revision>
  <dcterms:created xsi:type="dcterms:W3CDTF">2020-01-20T05:08:25Z</dcterms:created>
  <dcterms:modified xsi:type="dcterms:W3CDTF">2022-07-08T02:27:29Z</dcterms:modified>
</cp:coreProperties>
</file>