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FF594-249A-42AF-A134-F944BA8047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5C373D-A3C6-420E-9DBC-455C01226E6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000" dirty="0"/>
            <a:t>MPU6050</a:t>
          </a:r>
          <a:endParaRPr lang="en-IN" sz="1600" dirty="0"/>
        </a:p>
      </dgm:t>
    </dgm:pt>
    <dgm:pt modelId="{86C9F424-D96E-4A21-A64D-961D78E10D22}" type="parTrans" cxnId="{C42696C9-B840-4821-A583-172DF5BDDCB7}">
      <dgm:prSet/>
      <dgm:spPr/>
      <dgm:t>
        <a:bodyPr/>
        <a:lstStyle/>
        <a:p>
          <a:endParaRPr lang="en-IN"/>
        </a:p>
      </dgm:t>
    </dgm:pt>
    <dgm:pt modelId="{A0C05717-1282-4D4D-810B-97860080C0AA}" type="sibTrans" cxnId="{C42696C9-B840-4821-A583-172DF5BDDCB7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4032D5A-CA35-41EF-A5DC-FB5D357DFF7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000" dirty="0"/>
            <a:t>Arduino Nano</a:t>
          </a:r>
        </a:p>
      </dgm:t>
    </dgm:pt>
    <dgm:pt modelId="{076DD175-1B0A-472F-9C6B-C008F7748848}" type="parTrans" cxnId="{97436F39-4C39-4D6B-B481-879053F3216A}">
      <dgm:prSet/>
      <dgm:spPr/>
      <dgm:t>
        <a:bodyPr/>
        <a:lstStyle/>
        <a:p>
          <a:endParaRPr lang="en-IN"/>
        </a:p>
      </dgm:t>
    </dgm:pt>
    <dgm:pt modelId="{7D0C1ECB-9D86-4485-AD5F-9DA571FE66C4}" type="sibTrans" cxnId="{97436F39-4C39-4D6B-B481-879053F3216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B6CE0BD-DA7E-4212-8244-3FB31FFAE29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000" dirty="0"/>
            <a:t>Encoder HT12E</a:t>
          </a:r>
        </a:p>
      </dgm:t>
    </dgm:pt>
    <dgm:pt modelId="{646E2071-F9CA-427C-9672-074CA514B895}" type="parTrans" cxnId="{0854089C-B7E9-43E3-96DB-FC1326DFCADA}">
      <dgm:prSet/>
      <dgm:spPr/>
      <dgm:t>
        <a:bodyPr/>
        <a:lstStyle/>
        <a:p>
          <a:endParaRPr lang="en-IN"/>
        </a:p>
      </dgm:t>
    </dgm:pt>
    <dgm:pt modelId="{1EAD6BC2-B51D-437B-BB38-3968BD6EF313}" type="sibTrans" cxnId="{0854089C-B7E9-43E3-96DB-FC1326DFCAD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37179FD-92B8-401B-BD83-BE4B8F6C566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000" dirty="0"/>
            <a:t>RF433</a:t>
          </a:r>
        </a:p>
        <a:p>
          <a:r>
            <a:rPr lang="en-IN" sz="2000" dirty="0"/>
            <a:t>Wi-fi transmitter</a:t>
          </a:r>
        </a:p>
      </dgm:t>
    </dgm:pt>
    <dgm:pt modelId="{011D4996-2F09-4113-8DF3-1BE2A89B9847}" type="parTrans" cxnId="{64159E07-E744-4CA4-915D-1F7C0206081E}">
      <dgm:prSet/>
      <dgm:spPr/>
      <dgm:t>
        <a:bodyPr/>
        <a:lstStyle/>
        <a:p>
          <a:endParaRPr lang="en-IN"/>
        </a:p>
      </dgm:t>
    </dgm:pt>
    <dgm:pt modelId="{5A11A235-EA3E-4EC5-A5D5-2D21D1098662}" type="sibTrans" cxnId="{64159E07-E744-4CA4-915D-1F7C0206081E}">
      <dgm:prSet/>
      <dgm:spPr/>
      <dgm:t>
        <a:bodyPr/>
        <a:lstStyle/>
        <a:p>
          <a:endParaRPr lang="en-IN"/>
        </a:p>
      </dgm:t>
    </dgm:pt>
    <dgm:pt modelId="{EBF806FD-C794-4B10-8184-B184CD75EB3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000" dirty="0"/>
            <a:t>Hand Gestures</a:t>
          </a:r>
        </a:p>
      </dgm:t>
    </dgm:pt>
    <dgm:pt modelId="{0CA3FA7B-F024-4F5E-80BB-2F3025C097A3}" type="parTrans" cxnId="{57D7B0A0-9B55-423D-933A-F89CC2EF3565}">
      <dgm:prSet/>
      <dgm:spPr/>
      <dgm:t>
        <a:bodyPr/>
        <a:lstStyle/>
        <a:p>
          <a:endParaRPr lang="en-IN"/>
        </a:p>
      </dgm:t>
    </dgm:pt>
    <dgm:pt modelId="{B1683285-E18C-4F2C-B3CD-708B5F4DEA7D}" type="sibTrans" cxnId="{57D7B0A0-9B55-423D-933A-F89CC2EF35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48CB119-7D60-4825-ADC6-11539B8AE6AC}" type="pres">
      <dgm:prSet presAssocID="{4EFFF594-249A-42AF-A134-F944BA804769}" presName="Name0" presStyleCnt="0">
        <dgm:presLayoutVars>
          <dgm:dir/>
          <dgm:resizeHandles val="exact"/>
        </dgm:presLayoutVars>
      </dgm:prSet>
      <dgm:spPr/>
    </dgm:pt>
    <dgm:pt modelId="{88B44843-6922-4CB6-B6CC-1A22A9B39C21}" type="pres">
      <dgm:prSet presAssocID="{EBF806FD-C794-4B10-8184-B184CD75EB35}" presName="node" presStyleLbl="node1" presStyleIdx="0" presStyleCnt="5" custLinFactNeighborX="3814" custLinFactNeighborY="-38647">
        <dgm:presLayoutVars>
          <dgm:bulletEnabled val="1"/>
        </dgm:presLayoutVars>
      </dgm:prSet>
      <dgm:spPr/>
    </dgm:pt>
    <dgm:pt modelId="{64543502-5A4D-476A-A663-6DFC24C25D56}" type="pres">
      <dgm:prSet presAssocID="{B1683285-E18C-4F2C-B3CD-708B5F4DEA7D}" presName="sibTrans" presStyleLbl="sibTrans2D1" presStyleIdx="0" presStyleCnt="4"/>
      <dgm:spPr/>
    </dgm:pt>
    <dgm:pt modelId="{455C6506-37C6-4EDF-9456-5B0B18696588}" type="pres">
      <dgm:prSet presAssocID="{B1683285-E18C-4F2C-B3CD-708B5F4DEA7D}" presName="connectorText" presStyleLbl="sibTrans2D1" presStyleIdx="0" presStyleCnt="4"/>
      <dgm:spPr/>
    </dgm:pt>
    <dgm:pt modelId="{BF361233-E5DE-4026-9909-3D7F0FA059C0}" type="pres">
      <dgm:prSet presAssocID="{DD5C373D-A3C6-420E-9DBC-455C01226E6C}" presName="node" presStyleLbl="node1" presStyleIdx="1" presStyleCnt="5" custLinFactY="-23724" custLinFactNeighborX="-572" custLinFactNeighborY="-100000">
        <dgm:presLayoutVars>
          <dgm:bulletEnabled val="1"/>
        </dgm:presLayoutVars>
      </dgm:prSet>
      <dgm:spPr/>
    </dgm:pt>
    <dgm:pt modelId="{106FAC6D-D5C6-4CC1-BD78-770E03BC6C34}" type="pres">
      <dgm:prSet presAssocID="{A0C05717-1282-4D4D-810B-97860080C0AA}" presName="sibTrans" presStyleLbl="sibTrans2D1" presStyleIdx="1" presStyleCnt="4"/>
      <dgm:spPr/>
    </dgm:pt>
    <dgm:pt modelId="{28589AC7-49FA-4CFF-818F-DAE1BC19C2E1}" type="pres">
      <dgm:prSet presAssocID="{A0C05717-1282-4D4D-810B-97860080C0AA}" presName="connectorText" presStyleLbl="sibTrans2D1" presStyleIdx="1" presStyleCnt="4"/>
      <dgm:spPr/>
    </dgm:pt>
    <dgm:pt modelId="{E7CF22CD-5869-4D14-AA64-365671206DA7}" type="pres">
      <dgm:prSet presAssocID="{F4032D5A-CA35-41EF-A5DC-FB5D357DFF7F}" presName="node" presStyleLbl="node1" presStyleIdx="2" presStyleCnt="5" custLinFactY="-23724" custLinFactNeighborX="-648" custLinFactNeighborY="-100000">
        <dgm:presLayoutVars>
          <dgm:bulletEnabled val="1"/>
        </dgm:presLayoutVars>
      </dgm:prSet>
      <dgm:spPr/>
    </dgm:pt>
    <dgm:pt modelId="{F1797103-D849-4771-9A68-988F32D86410}" type="pres">
      <dgm:prSet presAssocID="{7D0C1ECB-9D86-4485-AD5F-9DA571FE66C4}" presName="sibTrans" presStyleLbl="sibTrans2D1" presStyleIdx="2" presStyleCnt="4"/>
      <dgm:spPr/>
    </dgm:pt>
    <dgm:pt modelId="{D774A078-FBBA-465E-98C7-62E3EA522501}" type="pres">
      <dgm:prSet presAssocID="{7D0C1ECB-9D86-4485-AD5F-9DA571FE66C4}" presName="connectorText" presStyleLbl="sibTrans2D1" presStyleIdx="2" presStyleCnt="4"/>
      <dgm:spPr/>
    </dgm:pt>
    <dgm:pt modelId="{6B3D7A53-05B2-4188-8574-200392417199}" type="pres">
      <dgm:prSet presAssocID="{1B6CE0BD-DA7E-4212-8244-3FB31FFAE29C}" presName="node" presStyleLbl="node1" presStyleIdx="3" presStyleCnt="5" custLinFactY="-23724" custLinFactNeighborX="-648" custLinFactNeighborY="-100000">
        <dgm:presLayoutVars>
          <dgm:bulletEnabled val="1"/>
        </dgm:presLayoutVars>
      </dgm:prSet>
      <dgm:spPr/>
    </dgm:pt>
    <dgm:pt modelId="{00CCA22F-2E97-4EE1-BBC7-CF156CF0D335}" type="pres">
      <dgm:prSet presAssocID="{1EAD6BC2-B51D-437B-BB38-3968BD6EF313}" presName="sibTrans" presStyleLbl="sibTrans2D1" presStyleIdx="3" presStyleCnt="4"/>
      <dgm:spPr/>
    </dgm:pt>
    <dgm:pt modelId="{4F5C6018-C888-430B-917B-9C91B5370981}" type="pres">
      <dgm:prSet presAssocID="{1EAD6BC2-B51D-437B-BB38-3968BD6EF313}" presName="connectorText" presStyleLbl="sibTrans2D1" presStyleIdx="3" presStyleCnt="4"/>
      <dgm:spPr/>
    </dgm:pt>
    <dgm:pt modelId="{6B9BD2AF-1D5F-4BB5-83F0-AD9B099F8FD2}" type="pres">
      <dgm:prSet presAssocID="{F37179FD-92B8-401B-BD83-BE4B8F6C5660}" presName="node" presStyleLbl="node1" presStyleIdx="4" presStyleCnt="5" custLinFactY="-23724" custLinFactNeighborX="-648" custLinFactNeighborY="-100000">
        <dgm:presLayoutVars>
          <dgm:bulletEnabled val="1"/>
        </dgm:presLayoutVars>
      </dgm:prSet>
      <dgm:spPr/>
    </dgm:pt>
  </dgm:ptLst>
  <dgm:cxnLst>
    <dgm:cxn modelId="{2D403E04-0008-4195-8EB7-C9A2C187D8A0}" type="presOf" srcId="{A0C05717-1282-4D4D-810B-97860080C0AA}" destId="{106FAC6D-D5C6-4CC1-BD78-770E03BC6C34}" srcOrd="0" destOrd="0" presId="urn:microsoft.com/office/officeart/2005/8/layout/process1"/>
    <dgm:cxn modelId="{21D27E05-DFB1-43EF-8201-3F73A122C6DD}" type="presOf" srcId="{F37179FD-92B8-401B-BD83-BE4B8F6C5660}" destId="{6B9BD2AF-1D5F-4BB5-83F0-AD9B099F8FD2}" srcOrd="0" destOrd="0" presId="urn:microsoft.com/office/officeart/2005/8/layout/process1"/>
    <dgm:cxn modelId="{64159E07-E744-4CA4-915D-1F7C0206081E}" srcId="{4EFFF594-249A-42AF-A134-F944BA804769}" destId="{F37179FD-92B8-401B-BD83-BE4B8F6C5660}" srcOrd="4" destOrd="0" parTransId="{011D4996-2F09-4113-8DF3-1BE2A89B9847}" sibTransId="{5A11A235-EA3E-4EC5-A5D5-2D21D1098662}"/>
    <dgm:cxn modelId="{41628B30-649C-49A0-9AB8-CAEA4ACBA629}" type="presOf" srcId="{B1683285-E18C-4F2C-B3CD-708B5F4DEA7D}" destId="{64543502-5A4D-476A-A663-6DFC24C25D56}" srcOrd="0" destOrd="0" presId="urn:microsoft.com/office/officeart/2005/8/layout/process1"/>
    <dgm:cxn modelId="{97436F39-4C39-4D6B-B481-879053F3216A}" srcId="{4EFFF594-249A-42AF-A134-F944BA804769}" destId="{F4032D5A-CA35-41EF-A5DC-FB5D357DFF7F}" srcOrd="2" destOrd="0" parTransId="{076DD175-1B0A-472F-9C6B-C008F7748848}" sibTransId="{7D0C1ECB-9D86-4485-AD5F-9DA571FE66C4}"/>
    <dgm:cxn modelId="{2D80213F-3A13-4BD7-9B17-FD3BEDAE359F}" type="presOf" srcId="{1B6CE0BD-DA7E-4212-8244-3FB31FFAE29C}" destId="{6B3D7A53-05B2-4188-8574-200392417199}" srcOrd="0" destOrd="0" presId="urn:microsoft.com/office/officeart/2005/8/layout/process1"/>
    <dgm:cxn modelId="{89791543-3701-4EB3-BBA7-20925F0343D1}" type="presOf" srcId="{EBF806FD-C794-4B10-8184-B184CD75EB35}" destId="{88B44843-6922-4CB6-B6CC-1A22A9B39C21}" srcOrd="0" destOrd="0" presId="urn:microsoft.com/office/officeart/2005/8/layout/process1"/>
    <dgm:cxn modelId="{163C9E50-4E0E-4B0D-BA2C-B322C30CCA89}" type="presOf" srcId="{7D0C1ECB-9D86-4485-AD5F-9DA571FE66C4}" destId="{D774A078-FBBA-465E-98C7-62E3EA522501}" srcOrd="1" destOrd="0" presId="urn:microsoft.com/office/officeart/2005/8/layout/process1"/>
    <dgm:cxn modelId="{7B96C754-480B-4BCD-80BC-CBCE7AA40D71}" type="presOf" srcId="{A0C05717-1282-4D4D-810B-97860080C0AA}" destId="{28589AC7-49FA-4CFF-818F-DAE1BC19C2E1}" srcOrd="1" destOrd="0" presId="urn:microsoft.com/office/officeart/2005/8/layout/process1"/>
    <dgm:cxn modelId="{0854089C-B7E9-43E3-96DB-FC1326DFCADA}" srcId="{4EFFF594-249A-42AF-A134-F944BA804769}" destId="{1B6CE0BD-DA7E-4212-8244-3FB31FFAE29C}" srcOrd="3" destOrd="0" parTransId="{646E2071-F9CA-427C-9672-074CA514B895}" sibTransId="{1EAD6BC2-B51D-437B-BB38-3968BD6EF313}"/>
    <dgm:cxn modelId="{57D7B0A0-9B55-423D-933A-F89CC2EF3565}" srcId="{4EFFF594-249A-42AF-A134-F944BA804769}" destId="{EBF806FD-C794-4B10-8184-B184CD75EB35}" srcOrd="0" destOrd="0" parTransId="{0CA3FA7B-F024-4F5E-80BB-2F3025C097A3}" sibTransId="{B1683285-E18C-4F2C-B3CD-708B5F4DEA7D}"/>
    <dgm:cxn modelId="{709ED0B2-149A-43EF-826A-0F90CF6B3267}" type="presOf" srcId="{7D0C1ECB-9D86-4485-AD5F-9DA571FE66C4}" destId="{F1797103-D849-4771-9A68-988F32D86410}" srcOrd="0" destOrd="0" presId="urn:microsoft.com/office/officeart/2005/8/layout/process1"/>
    <dgm:cxn modelId="{74E890C1-C7BF-4080-81E3-AD442426829E}" type="presOf" srcId="{DD5C373D-A3C6-420E-9DBC-455C01226E6C}" destId="{BF361233-E5DE-4026-9909-3D7F0FA059C0}" srcOrd="0" destOrd="0" presId="urn:microsoft.com/office/officeart/2005/8/layout/process1"/>
    <dgm:cxn modelId="{C42696C9-B840-4821-A583-172DF5BDDCB7}" srcId="{4EFFF594-249A-42AF-A134-F944BA804769}" destId="{DD5C373D-A3C6-420E-9DBC-455C01226E6C}" srcOrd="1" destOrd="0" parTransId="{86C9F424-D96E-4A21-A64D-961D78E10D22}" sibTransId="{A0C05717-1282-4D4D-810B-97860080C0AA}"/>
    <dgm:cxn modelId="{F9B012CB-A26E-449D-B267-0F49D26C0FCD}" type="presOf" srcId="{B1683285-E18C-4F2C-B3CD-708B5F4DEA7D}" destId="{455C6506-37C6-4EDF-9456-5B0B18696588}" srcOrd="1" destOrd="0" presId="urn:microsoft.com/office/officeart/2005/8/layout/process1"/>
    <dgm:cxn modelId="{2E2E91D6-2505-479B-ADEF-640C693E32F3}" type="presOf" srcId="{4EFFF594-249A-42AF-A134-F944BA804769}" destId="{348CB119-7D60-4825-ADC6-11539B8AE6AC}" srcOrd="0" destOrd="0" presId="urn:microsoft.com/office/officeart/2005/8/layout/process1"/>
    <dgm:cxn modelId="{E99846D8-1F8F-4191-BDAC-B7E007C56C4B}" type="presOf" srcId="{1EAD6BC2-B51D-437B-BB38-3968BD6EF313}" destId="{4F5C6018-C888-430B-917B-9C91B5370981}" srcOrd="1" destOrd="0" presId="urn:microsoft.com/office/officeart/2005/8/layout/process1"/>
    <dgm:cxn modelId="{DA2E1AE1-1573-47B8-B8F4-1031AB11B35A}" type="presOf" srcId="{1EAD6BC2-B51D-437B-BB38-3968BD6EF313}" destId="{00CCA22F-2E97-4EE1-BBC7-CF156CF0D335}" srcOrd="0" destOrd="0" presId="urn:microsoft.com/office/officeart/2005/8/layout/process1"/>
    <dgm:cxn modelId="{3E8CBAE8-B76E-4583-8699-42020C60C3DA}" type="presOf" srcId="{F4032D5A-CA35-41EF-A5DC-FB5D357DFF7F}" destId="{E7CF22CD-5869-4D14-AA64-365671206DA7}" srcOrd="0" destOrd="0" presId="urn:microsoft.com/office/officeart/2005/8/layout/process1"/>
    <dgm:cxn modelId="{6FDA4F4B-2DF8-4EB8-A92F-CC6FB3A30F20}" type="presParOf" srcId="{348CB119-7D60-4825-ADC6-11539B8AE6AC}" destId="{88B44843-6922-4CB6-B6CC-1A22A9B39C21}" srcOrd="0" destOrd="0" presId="urn:microsoft.com/office/officeart/2005/8/layout/process1"/>
    <dgm:cxn modelId="{C2BC9976-6ADE-4C2E-A2E7-558A7F3B7A2F}" type="presParOf" srcId="{348CB119-7D60-4825-ADC6-11539B8AE6AC}" destId="{64543502-5A4D-476A-A663-6DFC24C25D56}" srcOrd="1" destOrd="0" presId="urn:microsoft.com/office/officeart/2005/8/layout/process1"/>
    <dgm:cxn modelId="{72C8E958-768E-45B9-9E5B-BCA424E5C144}" type="presParOf" srcId="{64543502-5A4D-476A-A663-6DFC24C25D56}" destId="{455C6506-37C6-4EDF-9456-5B0B18696588}" srcOrd="0" destOrd="0" presId="urn:microsoft.com/office/officeart/2005/8/layout/process1"/>
    <dgm:cxn modelId="{1C836B56-F339-46B0-BB4D-2B6AF7963408}" type="presParOf" srcId="{348CB119-7D60-4825-ADC6-11539B8AE6AC}" destId="{BF361233-E5DE-4026-9909-3D7F0FA059C0}" srcOrd="2" destOrd="0" presId="urn:microsoft.com/office/officeart/2005/8/layout/process1"/>
    <dgm:cxn modelId="{F07C43D1-0AA5-48A5-BA16-8FF8AF0005CC}" type="presParOf" srcId="{348CB119-7D60-4825-ADC6-11539B8AE6AC}" destId="{106FAC6D-D5C6-4CC1-BD78-770E03BC6C34}" srcOrd="3" destOrd="0" presId="urn:microsoft.com/office/officeart/2005/8/layout/process1"/>
    <dgm:cxn modelId="{E0B991C1-F64E-47A3-8F6F-D55FE35F80EC}" type="presParOf" srcId="{106FAC6D-D5C6-4CC1-BD78-770E03BC6C34}" destId="{28589AC7-49FA-4CFF-818F-DAE1BC19C2E1}" srcOrd="0" destOrd="0" presId="urn:microsoft.com/office/officeart/2005/8/layout/process1"/>
    <dgm:cxn modelId="{A33F0CFA-7B3A-452B-9711-68113EDD382B}" type="presParOf" srcId="{348CB119-7D60-4825-ADC6-11539B8AE6AC}" destId="{E7CF22CD-5869-4D14-AA64-365671206DA7}" srcOrd="4" destOrd="0" presId="urn:microsoft.com/office/officeart/2005/8/layout/process1"/>
    <dgm:cxn modelId="{D9316946-5726-4724-ACB4-9261F1C73A03}" type="presParOf" srcId="{348CB119-7D60-4825-ADC6-11539B8AE6AC}" destId="{F1797103-D849-4771-9A68-988F32D86410}" srcOrd="5" destOrd="0" presId="urn:microsoft.com/office/officeart/2005/8/layout/process1"/>
    <dgm:cxn modelId="{D53B4F7E-AFB7-4D93-8CFD-A571780761D7}" type="presParOf" srcId="{F1797103-D849-4771-9A68-988F32D86410}" destId="{D774A078-FBBA-465E-98C7-62E3EA522501}" srcOrd="0" destOrd="0" presId="urn:microsoft.com/office/officeart/2005/8/layout/process1"/>
    <dgm:cxn modelId="{BA332506-F385-45E2-BC52-887181CD24E5}" type="presParOf" srcId="{348CB119-7D60-4825-ADC6-11539B8AE6AC}" destId="{6B3D7A53-05B2-4188-8574-200392417199}" srcOrd="6" destOrd="0" presId="urn:microsoft.com/office/officeart/2005/8/layout/process1"/>
    <dgm:cxn modelId="{060FEED3-3709-4C63-AFD8-B16887C3B8D1}" type="presParOf" srcId="{348CB119-7D60-4825-ADC6-11539B8AE6AC}" destId="{00CCA22F-2E97-4EE1-BBC7-CF156CF0D335}" srcOrd="7" destOrd="0" presId="urn:microsoft.com/office/officeart/2005/8/layout/process1"/>
    <dgm:cxn modelId="{BAB9E316-008A-4E7E-B0C1-0356A85941D2}" type="presParOf" srcId="{00CCA22F-2E97-4EE1-BBC7-CF156CF0D335}" destId="{4F5C6018-C888-430B-917B-9C91B5370981}" srcOrd="0" destOrd="0" presId="urn:microsoft.com/office/officeart/2005/8/layout/process1"/>
    <dgm:cxn modelId="{14785821-DF15-41C0-B0D6-0D83258C20F8}" type="presParOf" srcId="{348CB119-7D60-4825-ADC6-11539B8AE6AC}" destId="{6B9BD2AF-1D5F-4BB5-83F0-AD9B099F8FD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022DD-3B6A-419F-B6F5-8260D853E9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C3AF0A-B889-47FB-8E78-89E2A61B134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400" dirty="0"/>
            <a:t>RF433</a:t>
          </a:r>
        </a:p>
        <a:p>
          <a:r>
            <a:rPr lang="en-IN" sz="2400" dirty="0"/>
            <a:t>Wi-fi Receiver</a:t>
          </a:r>
        </a:p>
      </dgm:t>
    </dgm:pt>
    <dgm:pt modelId="{9C4DFC3B-0752-4B21-A980-59A094D23193}" type="parTrans" cxnId="{6A8AAD05-C142-4589-9F62-ED8AD2FCF981}">
      <dgm:prSet/>
      <dgm:spPr/>
      <dgm:t>
        <a:bodyPr/>
        <a:lstStyle/>
        <a:p>
          <a:endParaRPr lang="en-IN"/>
        </a:p>
      </dgm:t>
    </dgm:pt>
    <dgm:pt modelId="{A636D504-A3A0-453F-824E-BD1A1C6DCAF8}" type="sibTrans" cxnId="{6A8AAD05-C142-4589-9F62-ED8AD2FCF981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0598757-7A2F-4E94-86AD-CD945922A98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400" dirty="0"/>
            <a:t>Decoder HT12D </a:t>
          </a:r>
        </a:p>
      </dgm:t>
    </dgm:pt>
    <dgm:pt modelId="{C03B7A64-9AB3-4A1F-9327-4D9FA9D768A4}" type="parTrans" cxnId="{E019AFA1-53FA-432B-8A75-5E0B32526503}">
      <dgm:prSet/>
      <dgm:spPr/>
      <dgm:t>
        <a:bodyPr/>
        <a:lstStyle/>
        <a:p>
          <a:endParaRPr lang="en-IN"/>
        </a:p>
      </dgm:t>
    </dgm:pt>
    <dgm:pt modelId="{E6417B65-6D89-43E5-B41F-D3A00C0161E8}" type="sibTrans" cxnId="{E019AFA1-53FA-432B-8A75-5E0B325265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AF075589-D0CE-4422-A283-0F02E038471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2400" dirty="0"/>
            <a:t>Motor Driver L293D</a:t>
          </a:r>
        </a:p>
      </dgm:t>
    </dgm:pt>
    <dgm:pt modelId="{3EC0EE3E-A919-45FC-AD2C-5462BAD577B3}" type="parTrans" cxnId="{BFED58BA-1F7E-448D-BEBF-BFF19FB24F1C}">
      <dgm:prSet/>
      <dgm:spPr/>
      <dgm:t>
        <a:bodyPr/>
        <a:lstStyle/>
        <a:p>
          <a:endParaRPr lang="en-IN"/>
        </a:p>
      </dgm:t>
    </dgm:pt>
    <dgm:pt modelId="{663A0135-74E9-44EA-B7AF-C507BB8BF224}" type="sibTrans" cxnId="{BFED58BA-1F7E-448D-BEBF-BFF19FB24F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8F827E3-7B49-4838-B794-411762D341F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3600" dirty="0"/>
            <a:t>Car</a:t>
          </a:r>
        </a:p>
      </dgm:t>
    </dgm:pt>
    <dgm:pt modelId="{90F84387-CBD3-49BC-B2BB-FE575F8785DB}" type="parTrans" cxnId="{C659549B-AC93-4647-ACEE-3C73754111F9}">
      <dgm:prSet/>
      <dgm:spPr/>
      <dgm:t>
        <a:bodyPr/>
        <a:lstStyle/>
        <a:p>
          <a:endParaRPr lang="en-IN"/>
        </a:p>
      </dgm:t>
    </dgm:pt>
    <dgm:pt modelId="{947F4BF4-AB57-44AB-8EEE-FA9C73EE0F2B}" type="sibTrans" cxnId="{C659549B-AC93-4647-ACEE-3C73754111F9}">
      <dgm:prSet/>
      <dgm:spPr/>
      <dgm:t>
        <a:bodyPr/>
        <a:lstStyle/>
        <a:p>
          <a:endParaRPr lang="en-IN"/>
        </a:p>
      </dgm:t>
    </dgm:pt>
    <dgm:pt modelId="{A84B5409-B07B-41F0-8399-664139821229}" type="pres">
      <dgm:prSet presAssocID="{11C022DD-3B6A-419F-B6F5-8260D853E9DC}" presName="Name0" presStyleCnt="0">
        <dgm:presLayoutVars>
          <dgm:dir/>
          <dgm:resizeHandles val="exact"/>
        </dgm:presLayoutVars>
      </dgm:prSet>
      <dgm:spPr/>
    </dgm:pt>
    <dgm:pt modelId="{6B282E67-37CF-46FA-BFEF-424BFFE7DB3E}" type="pres">
      <dgm:prSet presAssocID="{B9C3AF0A-B889-47FB-8E78-89E2A61B134A}" presName="node" presStyleLbl="node1" presStyleIdx="0" presStyleCnt="4">
        <dgm:presLayoutVars>
          <dgm:bulletEnabled val="1"/>
        </dgm:presLayoutVars>
      </dgm:prSet>
      <dgm:spPr/>
    </dgm:pt>
    <dgm:pt modelId="{0BFE3086-6624-43CB-AFAA-8A03DC34B502}" type="pres">
      <dgm:prSet presAssocID="{A636D504-A3A0-453F-824E-BD1A1C6DCAF8}" presName="sibTrans" presStyleLbl="sibTrans2D1" presStyleIdx="0" presStyleCnt="3"/>
      <dgm:spPr/>
    </dgm:pt>
    <dgm:pt modelId="{F254674C-45DC-462C-B51A-F933C66995D9}" type="pres">
      <dgm:prSet presAssocID="{A636D504-A3A0-453F-824E-BD1A1C6DCAF8}" presName="connectorText" presStyleLbl="sibTrans2D1" presStyleIdx="0" presStyleCnt="3"/>
      <dgm:spPr/>
    </dgm:pt>
    <dgm:pt modelId="{796D7E74-F853-44F9-B932-F1A1038BAEB7}" type="pres">
      <dgm:prSet presAssocID="{30598757-7A2F-4E94-86AD-CD945922A985}" presName="node" presStyleLbl="node1" presStyleIdx="1" presStyleCnt="4">
        <dgm:presLayoutVars>
          <dgm:bulletEnabled val="1"/>
        </dgm:presLayoutVars>
      </dgm:prSet>
      <dgm:spPr/>
    </dgm:pt>
    <dgm:pt modelId="{E7C72C57-54CC-4DA0-90BB-06B14E2083B0}" type="pres">
      <dgm:prSet presAssocID="{E6417B65-6D89-43E5-B41F-D3A00C0161E8}" presName="sibTrans" presStyleLbl="sibTrans2D1" presStyleIdx="1" presStyleCnt="3"/>
      <dgm:spPr/>
    </dgm:pt>
    <dgm:pt modelId="{0683A02A-DE69-4C44-A12F-E69A87BE494F}" type="pres">
      <dgm:prSet presAssocID="{E6417B65-6D89-43E5-B41F-D3A00C0161E8}" presName="connectorText" presStyleLbl="sibTrans2D1" presStyleIdx="1" presStyleCnt="3"/>
      <dgm:spPr/>
    </dgm:pt>
    <dgm:pt modelId="{38E3B147-69C8-4DA7-AC40-21100496A65E}" type="pres">
      <dgm:prSet presAssocID="{AF075589-D0CE-4422-A283-0F02E0384719}" presName="node" presStyleLbl="node1" presStyleIdx="2" presStyleCnt="4">
        <dgm:presLayoutVars>
          <dgm:bulletEnabled val="1"/>
        </dgm:presLayoutVars>
      </dgm:prSet>
      <dgm:spPr/>
    </dgm:pt>
    <dgm:pt modelId="{0D9B143A-6B92-4576-8BB1-1F04CDD4232F}" type="pres">
      <dgm:prSet presAssocID="{663A0135-74E9-44EA-B7AF-C507BB8BF224}" presName="sibTrans" presStyleLbl="sibTrans2D1" presStyleIdx="2" presStyleCnt="3"/>
      <dgm:spPr/>
    </dgm:pt>
    <dgm:pt modelId="{96FDFDED-F086-4EBE-B41E-97BA67496757}" type="pres">
      <dgm:prSet presAssocID="{663A0135-74E9-44EA-B7AF-C507BB8BF224}" presName="connectorText" presStyleLbl="sibTrans2D1" presStyleIdx="2" presStyleCnt="3"/>
      <dgm:spPr/>
    </dgm:pt>
    <dgm:pt modelId="{A81D8E80-66FC-4C9E-BAB0-7939E190BF7C}" type="pres">
      <dgm:prSet presAssocID="{38F827E3-7B49-4838-B794-411762D341FF}" presName="node" presStyleLbl="node1" presStyleIdx="3" presStyleCnt="4">
        <dgm:presLayoutVars>
          <dgm:bulletEnabled val="1"/>
        </dgm:presLayoutVars>
      </dgm:prSet>
      <dgm:spPr/>
    </dgm:pt>
  </dgm:ptLst>
  <dgm:cxnLst>
    <dgm:cxn modelId="{6A8AAD05-C142-4589-9F62-ED8AD2FCF981}" srcId="{11C022DD-3B6A-419F-B6F5-8260D853E9DC}" destId="{B9C3AF0A-B889-47FB-8E78-89E2A61B134A}" srcOrd="0" destOrd="0" parTransId="{9C4DFC3B-0752-4B21-A980-59A094D23193}" sibTransId="{A636D504-A3A0-453F-824E-BD1A1C6DCAF8}"/>
    <dgm:cxn modelId="{F3E52D2D-1B2C-422D-B8B5-BEF6C8009444}" type="presOf" srcId="{663A0135-74E9-44EA-B7AF-C507BB8BF224}" destId="{96FDFDED-F086-4EBE-B41E-97BA67496757}" srcOrd="1" destOrd="0" presId="urn:microsoft.com/office/officeart/2005/8/layout/process1"/>
    <dgm:cxn modelId="{D2D2FF38-87F7-4BED-8829-D08AF05144EE}" type="presOf" srcId="{A636D504-A3A0-453F-824E-BD1A1C6DCAF8}" destId="{F254674C-45DC-462C-B51A-F933C66995D9}" srcOrd="1" destOrd="0" presId="urn:microsoft.com/office/officeart/2005/8/layout/process1"/>
    <dgm:cxn modelId="{22A3E164-2B1E-4263-9CA2-86CE2CD5766D}" type="presOf" srcId="{E6417B65-6D89-43E5-B41F-D3A00C0161E8}" destId="{E7C72C57-54CC-4DA0-90BB-06B14E2083B0}" srcOrd="0" destOrd="0" presId="urn:microsoft.com/office/officeart/2005/8/layout/process1"/>
    <dgm:cxn modelId="{BCF04765-1A51-46E2-AB48-13600CDDE7EF}" type="presOf" srcId="{B9C3AF0A-B889-47FB-8E78-89E2A61B134A}" destId="{6B282E67-37CF-46FA-BFEF-424BFFE7DB3E}" srcOrd="0" destOrd="0" presId="urn:microsoft.com/office/officeart/2005/8/layout/process1"/>
    <dgm:cxn modelId="{D1B3B976-937E-4063-BD47-91249F5B0DC4}" type="presOf" srcId="{E6417B65-6D89-43E5-B41F-D3A00C0161E8}" destId="{0683A02A-DE69-4C44-A12F-E69A87BE494F}" srcOrd="1" destOrd="0" presId="urn:microsoft.com/office/officeart/2005/8/layout/process1"/>
    <dgm:cxn modelId="{CF6F907F-F461-43F6-9480-2A0E8B8946F9}" type="presOf" srcId="{30598757-7A2F-4E94-86AD-CD945922A985}" destId="{796D7E74-F853-44F9-B932-F1A1038BAEB7}" srcOrd="0" destOrd="0" presId="urn:microsoft.com/office/officeart/2005/8/layout/process1"/>
    <dgm:cxn modelId="{D6554998-3264-4DB2-824C-08EFC89CF1B5}" type="presOf" srcId="{38F827E3-7B49-4838-B794-411762D341FF}" destId="{A81D8E80-66FC-4C9E-BAB0-7939E190BF7C}" srcOrd="0" destOrd="0" presId="urn:microsoft.com/office/officeart/2005/8/layout/process1"/>
    <dgm:cxn modelId="{B058D799-6BFC-4E4E-889C-67C165A230DF}" type="presOf" srcId="{663A0135-74E9-44EA-B7AF-C507BB8BF224}" destId="{0D9B143A-6B92-4576-8BB1-1F04CDD4232F}" srcOrd="0" destOrd="0" presId="urn:microsoft.com/office/officeart/2005/8/layout/process1"/>
    <dgm:cxn modelId="{C659549B-AC93-4647-ACEE-3C73754111F9}" srcId="{11C022DD-3B6A-419F-B6F5-8260D853E9DC}" destId="{38F827E3-7B49-4838-B794-411762D341FF}" srcOrd="3" destOrd="0" parTransId="{90F84387-CBD3-49BC-B2BB-FE575F8785DB}" sibTransId="{947F4BF4-AB57-44AB-8EEE-FA9C73EE0F2B}"/>
    <dgm:cxn modelId="{E019AFA1-53FA-432B-8A75-5E0B32526503}" srcId="{11C022DD-3B6A-419F-B6F5-8260D853E9DC}" destId="{30598757-7A2F-4E94-86AD-CD945922A985}" srcOrd="1" destOrd="0" parTransId="{C03B7A64-9AB3-4A1F-9327-4D9FA9D768A4}" sibTransId="{E6417B65-6D89-43E5-B41F-D3A00C0161E8}"/>
    <dgm:cxn modelId="{BFED58BA-1F7E-448D-BEBF-BFF19FB24F1C}" srcId="{11C022DD-3B6A-419F-B6F5-8260D853E9DC}" destId="{AF075589-D0CE-4422-A283-0F02E0384719}" srcOrd="2" destOrd="0" parTransId="{3EC0EE3E-A919-45FC-AD2C-5462BAD577B3}" sibTransId="{663A0135-74E9-44EA-B7AF-C507BB8BF224}"/>
    <dgm:cxn modelId="{0A037BBB-DE09-487F-9F6D-9AA6807B1F97}" type="presOf" srcId="{AF075589-D0CE-4422-A283-0F02E0384719}" destId="{38E3B147-69C8-4DA7-AC40-21100496A65E}" srcOrd="0" destOrd="0" presId="urn:microsoft.com/office/officeart/2005/8/layout/process1"/>
    <dgm:cxn modelId="{8F8120C1-F772-4933-945D-179A075DC00C}" type="presOf" srcId="{A636D504-A3A0-453F-824E-BD1A1C6DCAF8}" destId="{0BFE3086-6624-43CB-AFAA-8A03DC34B502}" srcOrd="0" destOrd="0" presId="urn:microsoft.com/office/officeart/2005/8/layout/process1"/>
    <dgm:cxn modelId="{1F5DBADC-EFDD-449A-AC34-5EB6EAACABBF}" type="presOf" srcId="{11C022DD-3B6A-419F-B6F5-8260D853E9DC}" destId="{A84B5409-B07B-41F0-8399-664139821229}" srcOrd="0" destOrd="0" presId="urn:microsoft.com/office/officeart/2005/8/layout/process1"/>
    <dgm:cxn modelId="{6561B905-0AD0-4099-86C4-50C1955151AB}" type="presParOf" srcId="{A84B5409-B07B-41F0-8399-664139821229}" destId="{6B282E67-37CF-46FA-BFEF-424BFFE7DB3E}" srcOrd="0" destOrd="0" presId="urn:microsoft.com/office/officeart/2005/8/layout/process1"/>
    <dgm:cxn modelId="{9E523D3B-9042-400D-926A-258CEE3FCEAC}" type="presParOf" srcId="{A84B5409-B07B-41F0-8399-664139821229}" destId="{0BFE3086-6624-43CB-AFAA-8A03DC34B502}" srcOrd="1" destOrd="0" presId="urn:microsoft.com/office/officeart/2005/8/layout/process1"/>
    <dgm:cxn modelId="{D64EC61F-F416-464C-ADB4-C1F664CAC1F2}" type="presParOf" srcId="{0BFE3086-6624-43CB-AFAA-8A03DC34B502}" destId="{F254674C-45DC-462C-B51A-F933C66995D9}" srcOrd="0" destOrd="0" presId="urn:microsoft.com/office/officeart/2005/8/layout/process1"/>
    <dgm:cxn modelId="{34C0B738-7812-46AC-AD61-2EB469157399}" type="presParOf" srcId="{A84B5409-B07B-41F0-8399-664139821229}" destId="{796D7E74-F853-44F9-B932-F1A1038BAEB7}" srcOrd="2" destOrd="0" presId="urn:microsoft.com/office/officeart/2005/8/layout/process1"/>
    <dgm:cxn modelId="{B2F78D23-AF6D-49DE-9697-6A3839457FD7}" type="presParOf" srcId="{A84B5409-B07B-41F0-8399-664139821229}" destId="{E7C72C57-54CC-4DA0-90BB-06B14E2083B0}" srcOrd="3" destOrd="0" presId="urn:microsoft.com/office/officeart/2005/8/layout/process1"/>
    <dgm:cxn modelId="{45C6814F-22D5-4B20-91EE-43D279BF9B0E}" type="presParOf" srcId="{E7C72C57-54CC-4DA0-90BB-06B14E2083B0}" destId="{0683A02A-DE69-4C44-A12F-E69A87BE494F}" srcOrd="0" destOrd="0" presId="urn:microsoft.com/office/officeart/2005/8/layout/process1"/>
    <dgm:cxn modelId="{77D6237A-990A-4603-8897-B67A1970A3F3}" type="presParOf" srcId="{A84B5409-B07B-41F0-8399-664139821229}" destId="{38E3B147-69C8-4DA7-AC40-21100496A65E}" srcOrd="4" destOrd="0" presId="urn:microsoft.com/office/officeart/2005/8/layout/process1"/>
    <dgm:cxn modelId="{BFF10E19-A4F0-41E3-A6A4-7C97E1439477}" type="presParOf" srcId="{A84B5409-B07B-41F0-8399-664139821229}" destId="{0D9B143A-6B92-4576-8BB1-1F04CDD4232F}" srcOrd="5" destOrd="0" presId="urn:microsoft.com/office/officeart/2005/8/layout/process1"/>
    <dgm:cxn modelId="{E6A38BBF-5C04-457E-BF75-38361EAFB329}" type="presParOf" srcId="{0D9B143A-6B92-4576-8BB1-1F04CDD4232F}" destId="{96FDFDED-F086-4EBE-B41E-97BA67496757}" srcOrd="0" destOrd="0" presId="urn:microsoft.com/office/officeart/2005/8/layout/process1"/>
    <dgm:cxn modelId="{8D370DFA-424A-477E-9AAE-D4BCA676B0BE}" type="presParOf" srcId="{A84B5409-B07B-41F0-8399-664139821229}" destId="{A81D8E80-66FC-4C9E-BAB0-7939E190BF7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44843-6922-4CB6-B6CC-1A22A9B39C21}">
      <dsp:nvSpPr>
        <dsp:cNvPr id="0" name=""/>
        <dsp:cNvSpPr/>
      </dsp:nvSpPr>
      <dsp:spPr>
        <a:xfrm>
          <a:off x="28217" y="0"/>
          <a:ext cx="1526783" cy="1130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Hand Gestures</a:t>
          </a:r>
        </a:p>
      </dsp:txBody>
      <dsp:txXfrm>
        <a:off x="61336" y="33119"/>
        <a:ext cx="1460545" cy="1064536"/>
      </dsp:txXfrm>
    </dsp:sp>
    <dsp:sp modelId="{64543502-5A4D-476A-A663-6DFC24C25D56}">
      <dsp:nvSpPr>
        <dsp:cNvPr id="0" name=""/>
        <dsp:cNvSpPr/>
      </dsp:nvSpPr>
      <dsp:spPr>
        <a:xfrm>
          <a:off x="1700983" y="376065"/>
          <a:ext cx="309481" cy="378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00983" y="451793"/>
        <a:ext cx="216637" cy="227186"/>
      </dsp:txXfrm>
    </dsp:sp>
    <dsp:sp modelId="{BF361233-E5DE-4026-9909-3D7F0FA059C0}">
      <dsp:nvSpPr>
        <dsp:cNvPr id="0" name=""/>
        <dsp:cNvSpPr/>
      </dsp:nvSpPr>
      <dsp:spPr>
        <a:xfrm>
          <a:off x="2138929" y="0"/>
          <a:ext cx="1526783" cy="1130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MPU6050</a:t>
          </a:r>
          <a:endParaRPr lang="en-IN" sz="1600" kern="1200" dirty="0"/>
        </a:p>
      </dsp:txBody>
      <dsp:txXfrm>
        <a:off x="2172048" y="33119"/>
        <a:ext cx="1460545" cy="1064536"/>
      </dsp:txXfrm>
    </dsp:sp>
    <dsp:sp modelId="{106FAC6D-D5C6-4CC1-BD78-770E03BC6C34}">
      <dsp:nvSpPr>
        <dsp:cNvPr id="0" name=""/>
        <dsp:cNvSpPr/>
      </dsp:nvSpPr>
      <dsp:spPr>
        <a:xfrm>
          <a:off x="3818275" y="376065"/>
          <a:ext cx="323432" cy="378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818275" y="451793"/>
        <a:ext cx="226402" cy="227186"/>
      </dsp:txXfrm>
    </dsp:sp>
    <dsp:sp modelId="{E7CF22CD-5869-4D14-AA64-365671206DA7}">
      <dsp:nvSpPr>
        <dsp:cNvPr id="0" name=""/>
        <dsp:cNvSpPr/>
      </dsp:nvSpPr>
      <dsp:spPr>
        <a:xfrm>
          <a:off x="4275962" y="0"/>
          <a:ext cx="1526783" cy="1130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Arduino Nano</a:t>
          </a:r>
        </a:p>
      </dsp:txBody>
      <dsp:txXfrm>
        <a:off x="4309081" y="33119"/>
        <a:ext cx="1460545" cy="1064536"/>
      </dsp:txXfrm>
    </dsp:sp>
    <dsp:sp modelId="{F1797103-D849-4771-9A68-988F32D86410}">
      <dsp:nvSpPr>
        <dsp:cNvPr id="0" name=""/>
        <dsp:cNvSpPr/>
      </dsp:nvSpPr>
      <dsp:spPr>
        <a:xfrm>
          <a:off x="5955424" y="376065"/>
          <a:ext cx="323678" cy="378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955424" y="451793"/>
        <a:ext cx="226575" cy="227186"/>
      </dsp:txXfrm>
    </dsp:sp>
    <dsp:sp modelId="{6B3D7A53-05B2-4188-8574-200392417199}">
      <dsp:nvSpPr>
        <dsp:cNvPr id="0" name=""/>
        <dsp:cNvSpPr/>
      </dsp:nvSpPr>
      <dsp:spPr>
        <a:xfrm>
          <a:off x="6413459" y="0"/>
          <a:ext cx="1526783" cy="1130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Encoder HT12E</a:t>
          </a:r>
        </a:p>
      </dsp:txBody>
      <dsp:txXfrm>
        <a:off x="6446578" y="33119"/>
        <a:ext cx="1460545" cy="1064536"/>
      </dsp:txXfrm>
    </dsp:sp>
    <dsp:sp modelId="{00CCA22F-2E97-4EE1-BBC7-CF156CF0D335}">
      <dsp:nvSpPr>
        <dsp:cNvPr id="0" name=""/>
        <dsp:cNvSpPr/>
      </dsp:nvSpPr>
      <dsp:spPr>
        <a:xfrm>
          <a:off x="8092921" y="376065"/>
          <a:ext cx="323678" cy="378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8092921" y="451793"/>
        <a:ext cx="226575" cy="227186"/>
      </dsp:txXfrm>
    </dsp:sp>
    <dsp:sp modelId="{6B9BD2AF-1D5F-4BB5-83F0-AD9B099F8FD2}">
      <dsp:nvSpPr>
        <dsp:cNvPr id="0" name=""/>
        <dsp:cNvSpPr/>
      </dsp:nvSpPr>
      <dsp:spPr>
        <a:xfrm>
          <a:off x="8550956" y="0"/>
          <a:ext cx="1526783" cy="1130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RF433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Wi-fi transmitter</a:t>
          </a:r>
        </a:p>
      </dsp:txBody>
      <dsp:txXfrm>
        <a:off x="8584075" y="33119"/>
        <a:ext cx="1460545" cy="1064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82E67-37CF-46FA-BFEF-424BFFE7DB3E}">
      <dsp:nvSpPr>
        <dsp:cNvPr id="0" name=""/>
        <dsp:cNvSpPr/>
      </dsp:nvSpPr>
      <dsp:spPr>
        <a:xfrm>
          <a:off x="3571" y="611736"/>
          <a:ext cx="1561703" cy="137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RF433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Wi-fi Receiver</a:t>
          </a:r>
        </a:p>
      </dsp:txBody>
      <dsp:txXfrm>
        <a:off x="43880" y="652045"/>
        <a:ext cx="1481085" cy="1295632"/>
      </dsp:txXfrm>
    </dsp:sp>
    <dsp:sp modelId="{0BFE3086-6624-43CB-AFAA-8A03DC34B502}">
      <dsp:nvSpPr>
        <dsp:cNvPr id="0" name=""/>
        <dsp:cNvSpPr/>
      </dsp:nvSpPr>
      <dsp:spPr>
        <a:xfrm>
          <a:off x="1721445" y="110621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21445" y="1183670"/>
        <a:ext cx="231757" cy="232382"/>
      </dsp:txXfrm>
    </dsp:sp>
    <dsp:sp modelId="{796D7E74-F853-44F9-B932-F1A1038BAEB7}">
      <dsp:nvSpPr>
        <dsp:cNvPr id="0" name=""/>
        <dsp:cNvSpPr/>
      </dsp:nvSpPr>
      <dsp:spPr>
        <a:xfrm>
          <a:off x="2189956" y="611736"/>
          <a:ext cx="1561703" cy="137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Decoder HT12D </a:t>
          </a:r>
        </a:p>
      </dsp:txBody>
      <dsp:txXfrm>
        <a:off x="2230265" y="652045"/>
        <a:ext cx="1481085" cy="1295632"/>
      </dsp:txXfrm>
    </dsp:sp>
    <dsp:sp modelId="{E7C72C57-54CC-4DA0-90BB-06B14E2083B0}">
      <dsp:nvSpPr>
        <dsp:cNvPr id="0" name=""/>
        <dsp:cNvSpPr/>
      </dsp:nvSpPr>
      <dsp:spPr>
        <a:xfrm>
          <a:off x="3907829" y="110621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907829" y="1183670"/>
        <a:ext cx="231757" cy="232382"/>
      </dsp:txXfrm>
    </dsp:sp>
    <dsp:sp modelId="{38E3B147-69C8-4DA7-AC40-21100496A65E}">
      <dsp:nvSpPr>
        <dsp:cNvPr id="0" name=""/>
        <dsp:cNvSpPr/>
      </dsp:nvSpPr>
      <dsp:spPr>
        <a:xfrm>
          <a:off x="4376340" y="611736"/>
          <a:ext cx="1561703" cy="137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Motor Driver L293D</a:t>
          </a:r>
        </a:p>
      </dsp:txBody>
      <dsp:txXfrm>
        <a:off x="4416649" y="652045"/>
        <a:ext cx="1481085" cy="1295632"/>
      </dsp:txXfrm>
    </dsp:sp>
    <dsp:sp modelId="{0D9B143A-6B92-4576-8BB1-1F04CDD4232F}">
      <dsp:nvSpPr>
        <dsp:cNvPr id="0" name=""/>
        <dsp:cNvSpPr/>
      </dsp:nvSpPr>
      <dsp:spPr>
        <a:xfrm>
          <a:off x="6094214" y="110621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094214" y="1183670"/>
        <a:ext cx="231757" cy="232382"/>
      </dsp:txXfrm>
    </dsp:sp>
    <dsp:sp modelId="{A81D8E80-66FC-4C9E-BAB0-7939E190BF7C}">
      <dsp:nvSpPr>
        <dsp:cNvPr id="0" name=""/>
        <dsp:cNvSpPr/>
      </dsp:nvSpPr>
      <dsp:spPr>
        <a:xfrm>
          <a:off x="6562724" y="611736"/>
          <a:ext cx="1561703" cy="1376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Car</a:t>
          </a:r>
        </a:p>
      </dsp:txBody>
      <dsp:txXfrm>
        <a:off x="6603033" y="652045"/>
        <a:ext cx="1481085" cy="1295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36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40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0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0864-E099-479F-B582-AE0D04E237B7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FE0E4E-1B27-4DC4-AB90-BD2BF1818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how-i2c-communication-works-and-how-to-use-it-with-arduino/" TargetMode="External"/><Relationship Id="rId2" Type="http://schemas.openxmlformats.org/officeDocument/2006/relationships/hyperlink" Target="https://www.engineersgarage.com/electronic-components/ht12d-data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frobot.com/wiki/index.php/How_to_Use_a_Three-Axis_Accelerometer_for_Tilt_Sens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AADB-491D-4BFF-A711-824B78B3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546" y="2083258"/>
            <a:ext cx="8909221" cy="1646302"/>
          </a:xfrm>
        </p:spPr>
        <p:txBody>
          <a:bodyPr/>
          <a:lstStyle/>
          <a:p>
            <a:r>
              <a:rPr lang="en-IN" sz="6000" b="1" dirty="0"/>
              <a:t>Gesture Controlled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A682-CE3F-4D60-A210-C36052312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70963"/>
            <a:ext cx="7766936" cy="1096899"/>
          </a:xfrm>
        </p:spPr>
        <p:txBody>
          <a:bodyPr>
            <a:normAutofit/>
          </a:bodyPr>
          <a:lstStyle/>
          <a:p>
            <a:r>
              <a:rPr lang="en-IN" sz="2800" b="1" dirty="0"/>
              <a:t>Mohammad Areeb – 160403</a:t>
            </a:r>
          </a:p>
          <a:p>
            <a:r>
              <a:rPr lang="en-IN" sz="2800" b="1" dirty="0"/>
              <a:t>Akanksha Makkar - 160062</a:t>
            </a:r>
          </a:p>
        </p:txBody>
      </p:sp>
    </p:spTree>
    <p:extLst>
      <p:ext uri="{BB962C8B-B14F-4D97-AF65-F5344CB8AC3E}">
        <p14:creationId xmlns:p14="http://schemas.microsoft.com/office/powerpoint/2010/main" val="76233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A3A2-FD2C-48C4-A6DB-2AD69B72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41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8B03-A920-4285-9BC6-F8540616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473"/>
            <a:ext cx="8596668" cy="1531786"/>
          </a:xfrm>
        </p:spPr>
        <p:txBody>
          <a:bodyPr>
            <a:normAutofit/>
          </a:bodyPr>
          <a:lstStyle/>
          <a:p>
            <a:r>
              <a:rPr lang="en-IN" sz="2000" dirty="0"/>
              <a:t>The car is showing proper responses according to hand gestures.</a:t>
            </a:r>
          </a:p>
          <a:p>
            <a:r>
              <a:rPr lang="en-IN" sz="2000" dirty="0"/>
              <a:t>Different hand gestures to make the car move in specific directions are as follows (we haven’t used Yaw gestures) :</a:t>
            </a:r>
          </a:p>
          <a:p>
            <a:endParaRPr lang="en-IN" sz="2000" dirty="0"/>
          </a:p>
        </p:txBody>
      </p:sp>
      <p:pic>
        <p:nvPicPr>
          <p:cNvPr id="1028" name="Picture 4" descr="Image result for pitch and roll hand symbols">
            <a:extLst>
              <a:ext uri="{FF2B5EF4-FFF2-40B4-BE49-F238E27FC236}">
                <a16:creationId xmlns:a16="http://schemas.microsoft.com/office/drawing/2014/main" id="{9838A2CA-ECEF-42F9-A683-68BD0681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03" y="3087813"/>
            <a:ext cx="7675625" cy="33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B107A-5DB1-4DCF-ACFE-CD5D94ABBF47}"/>
              </a:ext>
            </a:extLst>
          </p:cNvPr>
          <p:cNvSpPr txBox="1"/>
          <p:nvPr/>
        </p:nvSpPr>
        <p:spPr>
          <a:xfrm>
            <a:off x="6796216" y="3087813"/>
            <a:ext cx="16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504E6-32AD-46C5-AD74-B8E1BEEA5E77}"/>
              </a:ext>
            </a:extLst>
          </p:cNvPr>
          <p:cNvSpPr txBox="1"/>
          <p:nvPr/>
        </p:nvSpPr>
        <p:spPr>
          <a:xfrm>
            <a:off x="7912691" y="4602889"/>
            <a:ext cx="16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2F7CE-6532-4F29-BFB1-9FC2C90BE607}"/>
              </a:ext>
            </a:extLst>
          </p:cNvPr>
          <p:cNvSpPr txBox="1"/>
          <p:nvPr/>
        </p:nvSpPr>
        <p:spPr>
          <a:xfrm>
            <a:off x="6923902" y="6017504"/>
            <a:ext cx="16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51990-1D6A-4645-88B2-DEE2531F2B05}"/>
              </a:ext>
            </a:extLst>
          </p:cNvPr>
          <p:cNvSpPr txBox="1"/>
          <p:nvPr/>
        </p:nvSpPr>
        <p:spPr>
          <a:xfrm>
            <a:off x="3612293" y="5832838"/>
            <a:ext cx="16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1EA83-A7E6-4E89-88B1-048A09A6A7F2}"/>
              </a:ext>
            </a:extLst>
          </p:cNvPr>
          <p:cNvSpPr txBox="1"/>
          <p:nvPr/>
        </p:nvSpPr>
        <p:spPr>
          <a:xfrm>
            <a:off x="971829" y="5832838"/>
            <a:ext cx="16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val="284222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9C40-CCEE-4194-9D54-895070B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087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Problems with current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C49C-499B-44AC-ABA3-104DBC06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50525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/>
              <a:t>The on-board batteries occupy a lot of space and are also quite heavy. We can either use some lighter batteries or replace the current DC Motors with ones which require less power. </a:t>
            </a:r>
          </a:p>
          <a:p>
            <a:r>
              <a:rPr lang="en-IN" sz="2000" dirty="0"/>
              <a:t>Since we haven’t used proper antennas with the Wi-Fi module, the range of transmission isn’t very high. The receiver circuit won’t be having proper communication with the transmitter after a certain distance.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295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F532-3884-4679-88CF-DB8D7D91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28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Suggested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D453-A367-4AF9-B494-AE2F4901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1033"/>
            <a:ext cx="9343998" cy="173796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We can simultaneously change the direction and move the car forward or backward. Also, the speed of the car can be controlled using the magnitude of pitch or roll.</a:t>
            </a:r>
          </a:p>
          <a:p>
            <a:r>
              <a:rPr lang="en-IN" sz="2000" dirty="0"/>
              <a:t>The transmitter circuit to be designed as a hand-wearable using Arduino LilyPad.</a:t>
            </a:r>
          </a:p>
        </p:txBody>
      </p:sp>
      <p:pic>
        <p:nvPicPr>
          <p:cNvPr id="2050" name="Picture 2" descr="Image result for arduino lilypad wearable">
            <a:extLst>
              <a:ext uri="{FF2B5EF4-FFF2-40B4-BE49-F238E27FC236}">
                <a16:creationId xmlns:a16="http://schemas.microsoft.com/office/drawing/2014/main" id="{FE5C6204-CD96-427F-8634-C2E98CAA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72" y="3385751"/>
            <a:ext cx="6088792" cy="34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8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6E7-00EE-4F9D-966E-750D796E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130E-57B5-45DA-9BA9-76315183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https://www.engineersgarage.com/electronic-components/ht12d-datasheet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https://howtomechatronics.com/tutorials/arduino/how-i2c-communication-works-and-how-to-use-it-with-arduino/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https://www.dfrobot.com/wiki/index.php/How_to_Use_a_Three-Axis_Accelerometer_for_Tilt_Sensing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914C-EB60-4300-B30E-7FC5C7F2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29" y="2512542"/>
            <a:ext cx="8596668" cy="2368378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66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E56-CA04-40C6-A5C8-1A280F3E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0391-11F1-456E-AE6C-440774C7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60588"/>
          </a:xfrm>
        </p:spPr>
        <p:txBody>
          <a:bodyPr>
            <a:normAutofit/>
          </a:bodyPr>
          <a:lstStyle/>
          <a:p>
            <a:r>
              <a:rPr lang="en-IN" sz="2000" dirty="0"/>
              <a:t>The problem is to design a car that can be controlled by simple hand gestures.</a:t>
            </a:r>
          </a:p>
          <a:p>
            <a:r>
              <a:rPr lang="en-IN" sz="2000" dirty="0"/>
              <a:t>The user just needs to wear a gesture device in which a sensor is included. The sensor will record the movement of hand in a specific direction which will result in the motion of the car in the respective direction.</a:t>
            </a:r>
          </a:p>
          <a:p>
            <a:r>
              <a:rPr lang="en-IN" sz="2000" dirty="0"/>
              <a:t>The car and the gesture instrument are connected wirelessly through radio waves.</a:t>
            </a:r>
          </a:p>
        </p:txBody>
      </p:sp>
    </p:spTree>
    <p:extLst>
      <p:ext uri="{BB962C8B-B14F-4D97-AF65-F5344CB8AC3E}">
        <p14:creationId xmlns:p14="http://schemas.microsoft.com/office/powerpoint/2010/main" val="337037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BC1-2B20-4B3B-9393-84CA6C35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2B61-4B4D-4C2C-A9CC-41534D6E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The entire circuit is split into 2 parts – Transmitter Circuit, and Receiver Circuit.</a:t>
            </a:r>
          </a:p>
          <a:p>
            <a:r>
              <a:rPr lang="en-IN" sz="2000" dirty="0"/>
              <a:t>Transmitter Circuit – Contains the main sensor(MPU6050) and microcontroller for getting input data from hand gestures, and sending it to the receiver circuit.</a:t>
            </a:r>
          </a:p>
          <a:p>
            <a:r>
              <a:rPr lang="en-IN" sz="2000" dirty="0"/>
              <a:t>Receiver Circuit – Receives data from Transmitter circuit wirelessly, and uses it to drive the car accordingly using a motor driver IC.</a:t>
            </a:r>
          </a:p>
        </p:txBody>
      </p:sp>
    </p:spTree>
    <p:extLst>
      <p:ext uri="{BB962C8B-B14F-4D97-AF65-F5344CB8AC3E}">
        <p14:creationId xmlns:p14="http://schemas.microsoft.com/office/powerpoint/2010/main" val="2633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4EE-4DA0-44D9-AA0E-EA1B76D4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F876-AA3C-4999-81B4-9E0B4952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4917989"/>
          </a:xfrm>
        </p:spPr>
        <p:txBody>
          <a:bodyPr>
            <a:normAutofit/>
          </a:bodyPr>
          <a:lstStyle/>
          <a:p>
            <a:r>
              <a:rPr lang="en-IN" sz="2000" dirty="0"/>
              <a:t>MPU-6050 Accelerometer Gyroscope IC</a:t>
            </a:r>
          </a:p>
          <a:p>
            <a:r>
              <a:rPr lang="en-IN" sz="2000" dirty="0"/>
              <a:t>Arduino Nano Controller</a:t>
            </a:r>
          </a:p>
          <a:p>
            <a:r>
              <a:rPr lang="en-IN" sz="2000" dirty="0"/>
              <a:t>HT12E Encoder IC</a:t>
            </a:r>
          </a:p>
          <a:p>
            <a:r>
              <a:rPr lang="en-IN" sz="2000" dirty="0"/>
              <a:t>RF-433 Wi-Fi Transmitter Receiver Pair</a:t>
            </a:r>
          </a:p>
          <a:p>
            <a:r>
              <a:rPr lang="en-IN" sz="2000" dirty="0"/>
              <a:t>HT12D Decoder IC</a:t>
            </a:r>
          </a:p>
          <a:p>
            <a:r>
              <a:rPr lang="en-IN" sz="2000" dirty="0"/>
              <a:t>LM7805 – Voltage Regulator IC</a:t>
            </a:r>
          </a:p>
          <a:p>
            <a:r>
              <a:rPr lang="en-IN" sz="2000" dirty="0"/>
              <a:t>L293D – Motor Driver IC</a:t>
            </a:r>
          </a:p>
          <a:p>
            <a:r>
              <a:rPr lang="en-IN" sz="2000" dirty="0"/>
              <a:t>2 BO Motors</a:t>
            </a:r>
          </a:p>
          <a:p>
            <a:r>
              <a:rPr lang="en-IN" sz="2000" dirty="0"/>
              <a:t>2 BO Motor Wheels</a:t>
            </a:r>
          </a:p>
          <a:p>
            <a:r>
              <a:rPr lang="en-IN" sz="2000" dirty="0"/>
              <a:t>1 Supporting Front Wheel</a:t>
            </a:r>
          </a:p>
          <a:p>
            <a:r>
              <a:rPr lang="en-IN" sz="2000" dirty="0"/>
              <a:t>9 Volt Batteries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52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0FB2-0A44-4EEB-8D04-E6F196C2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48" y="238897"/>
            <a:ext cx="8596668" cy="1057011"/>
          </a:xfrm>
        </p:spPr>
        <p:txBody>
          <a:bodyPr>
            <a:normAutofit/>
          </a:bodyPr>
          <a:lstStyle/>
          <a:p>
            <a:r>
              <a:rPr lang="en-IN" sz="4400" b="1" dirty="0"/>
              <a:t>Prototype of Transmitter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FFD99-D866-4160-BA2D-9D320AE7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295908"/>
            <a:ext cx="7933037" cy="5546928"/>
          </a:xfrm>
        </p:spPr>
      </p:pic>
    </p:spTree>
    <p:extLst>
      <p:ext uri="{BB962C8B-B14F-4D97-AF65-F5344CB8AC3E}">
        <p14:creationId xmlns:p14="http://schemas.microsoft.com/office/powerpoint/2010/main" val="316362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8AB6-ADEF-4ED4-AD6B-E30E904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Transmitter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62E2-0744-4E07-9A14-4FA4933F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MPU6050 IC is a 6DoF accelerometer-gyroscope IC used for measuring Pitch and Roll of the hand gestures.</a:t>
            </a:r>
          </a:p>
          <a:p>
            <a:r>
              <a:rPr lang="en-IN" sz="2000" dirty="0"/>
              <a:t>MPU6050 uses I2C protocol to connect with Arduino Nano pins – A4 for Serial Data, and A5 for Serial Clock.</a:t>
            </a:r>
          </a:p>
          <a:p>
            <a:r>
              <a:rPr lang="en-IN" sz="2000" dirty="0"/>
              <a:t>Arduino converts the raw data from MPU6050 to meaningful angles, and uses these values to control the car.</a:t>
            </a:r>
          </a:p>
          <a:p>
            <a:r>
              <a:rPr lang="en-IN" sz="2000" dirty="0"/>
              <a:t>The above data is sent to an Encoder IC – HT12E which encodes the serial data to parallel.</a:t>
            </a:r>
          </a:p>
          <a:p>
            <a:r>
              <a:rPr lang="en-IN" sz="2000" dirty="0"/>
              <a:t>This parallel data is fed to RF-433 Wi-Fi transmitter module which sends it to receiver circuit.</a:t>
            </a:r>
          </a:p>
        </p:txBody>
      </p:sp>
    </p:spTree>
    <p:extLst>
      <p:ext uri="{BB962C8B-B14F-4D97-AF65-F5344CB8AC3E}">
        <p14:creationId xmlns:p14="http://schemas.microsoft.com/office/powerpoint/2010/main" val="24497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E722-C5C6-45ED-AD80-4791ADA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01" y="4489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Prototype of Receiver Circuit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CDCB6-AE74-44FD-8950-093C3126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1" y="1359243"/>
            <a:ext cx="8596668" cy="5263979"/>
          </a:xfrm>
        </p:spPr>
      </p:pic>
    </p:spTree>
    <p:extLst>
      <p:ext uri="{BB962C8B-B14F-4D97-AF65-F5344CB8AC3E}">
        <p14:creationId xmlns:p14="http://schemas.microsoft.com/office/powerpoint/2010/main" val="22227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DB50-A268-4DE1-AF04-34413571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Receiver Circuit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562F-066C-4192-A987-85D40DAA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RF-433 Wi-Fi receiver module receives the transmitted data from receiver circuit and sends it to decoder IC.</a:t>
            </a:r>
          </a:p>
          <a:p>
            <a:r>
              <a:rPr lang="en-IN" sz="2000" dirty="0"/>
              <a:t>Decoder IC HT12D decodes the serial data to parallel.</a:t>
            </a:r>
          </a:p>
          <a:p>
            <a:r>
              <a:rPr lang="en-IN" sz="2000" dirty="0"/>
              <a:t>This data is sent to L293D motor driver IC which uses it to drive two BO motors attached to the car.</a:t>
            </a:r>
          </a:p>
          <a:p>
            <a:r>
              <a:rPr lang="en-IN" sz="2000" dirty="0"/>
              <a:t>The motors are desired to run at 9V, however the Decoder IC works at 5V. Hence, a voltage regulator IC LM7805 is used to achieve this. </a:t>
            </a:r>
          </a:p>
        </p:txBody>
      </p:sp>
    </p:spTree>
    <p:extLst>
      <p:ext uri="{BB962C8B-B14F-4D97-AF65-F5344CB8AC3E}">
        <p14:creationId xmlns:p14="http://schemas.microsoft.com/office/powerpoint/2010/main" val="261739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DF7D-09E8-4DB2-B69F-E0EADC90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Block Diagram for Data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A610A-94E3-4EFC-8302-E4691C795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27441"/>
              </p:ext>
            </p:extLst>
          </p:nvPr>
        </p:nvGraphicFramePr>
        <p:xfrm>
          <a:off x="120057" y="2375243"/>
          <a:ext cx="10086623" cy="185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E8D7127-142A-45CD-AF37-421AEEB81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631373"/>
              </p:ext>
            </p:extLst>
          </p:nvPr>
        </p:nvGraphicFramePr>
        <p:xfrm>
          <a:off x="911668" y="3648677"/>
          <a:ext cx="8128000" cy="259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9616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628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Gesture Controlled Car</vt:lpstr>
      <vt:lpstr>The Problem</vt:lpstr>
      <vt:lpstr>Approach</vt:lpstr>
      <vt:lpstr>Components Used</vt:lpstr>
      <vt:lpstr>Prototype of Transmitter Circuit</vt:lpstr>
      <vt:lpstr>Transmitter Circuit</vt:lpstr>
      <vt:lpstr>Prototype of Receiver Circuit</vt:lpstr>
      <vt:lpstr>Receiver Circuit</vt:lpstr>
      <vt:lpstr>Block Diagram for Data Flow</vt:lpstr>
      <vt:lpstr>Results</vt:lpstr>
      <vt:lpstr>Problems with current design</vt:lpstr>
      <vt:lpstr>Suggested Improvements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Car</dc:title>
  <dc:creator>Areeb Mohammad</dc:creator>
  <cp:lastModifiedBy>Areeb Mohammad</cp:lastModifiedBy>
  <cp:revision>32</cp:revision>
  <dcterms:created xsi:type="dcterms:W3CDTF">2019-04-09T21:58:38Z</dcterms:created>
  <dcterms:modified xsi:type="dcterms:W3CDTF">2019-04-19T17:59:59Z</dcterms:modified>
</cp:coreProperties>
</file>