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F291E4-CB09-A249-BECF-7091B44C53E7}" v="9" dt="2023-07-06T14:53:08.4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19"/>
    <p:restoredTop sz="94776"/>
  </p:normalViewPr>
  <p:slideViewPr>
    <p:cSldViewPr snapToGrid="0">
      <p:cViewPr varScale="1">
        <p:scale>
          <a:sx n="105" d="100"/>
          <a:sy n="105" d="100"/>
        </p:scale>
        <p:origin x="192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di Babayi Semiromi" userId="342ea308-d5a6-419e-9954-bc424da2fece" providerId="ADAL" clId="{E8F291E4-CB09-A249-BECF-7091B44C53E7}"/>
    <pc:docChg chg="undo custSel modSld">
      <pc:chgData name="Mahdi Babayi Semiromi" userId="342ea308-d5a6-419e-9954-bc424da2fece" providerId="ADAL" clId="{E8F291E4-CB09-A249-BECF-7091B44C53E7}" dt="2023-07-06T14:53:29.053" v="264" actId="1076"/>
      <pc:docMkLst>
        <pc:docMk/>
      </pc:docMkLst>
      <pc:sldChg chg="addSp delSp modSp mod">
        <pc:chgData name="Mahdi Babayi Semiromi" userId="342ea308-d5a6-419e-9954-bc424da2fece" providerId="ADAL" clId="{E8F291E4-CB09-A249-BECF-7091B44C53E7}" dt="2023-07-06T14:53:29.053" v="264" actId="1076"/>
        <pc:sldMkLst>
          <pc:docMk/>
          <pc:sldMk cId="1686281028" sldId="256"/>
        </pc:sldMkLst>
        <pc:spChg chg="add mod">
          <ac:chgData name="Mahdi Babayi Semiromi" userId="342ea308-d5a6-419e-9954-bc424da2fece" providerId="ADAL" clId="{E8F291E4-CB09-A249-BECF-7091B44C53E7}" dt="2023-07-06T14:48:06.100" v="55" actId="1076"/>
          <ac:spMkLst>
            <pc:docMk/>
            <pc:sldMk cId="1686281028" sldId="256"/>
            <ac:spMk id="2" creationId="{57C903CA-5FE5-981D-7349-144B811B4B80}"/>
          </ac:spMkLst>
        </pc:spChg>
        <pc:spChg chg="add mod">
          <ac:chgData name="Mahdi Babayi Semiromi" userId="342ea308-d5a6-419e-9954-bc424da2fece" providerId="ADAL" clId="{E8F291E4-CB09-A249-BECF-7091B44C53E7}" dt="2023-07-06T14:47:42.528" v="43" actId="1076"/>
          <ac:spMkLst>
            <pc:docMk/>
            <pc:sldMk cId="1686281028" sldId="256"/>
            <ac:spMk id="3" creationId="{A8BAD10D-34FE-3639-6B09-9286AC5C4160}"/>
          </ac:spMkLst>
        </pc:spChg>
        <pc:spChg chg="mod">
          <ac:chgData name="Mahdi Babayi Semiromi" userId="342ea308-d5a6-419e-9954-bc424da2fece" providerId="ADAL" clId="{E8F291E4-CB09-A249-BECF-7091B44C53E7}" dt="2023-07-06T14:52:46.986" v="217" actId="692"/>
          <ac:spMkLst>
            <pc:docMk/>
            <pc:sldMk cId="1686281028" sldId="256"/>
            <ac:spMk id="4" creationId="{08F45D67-D8D5-46C6-8238-5C01566E71B3}"/>
          </ac:spMkLst>
        </pc:spChg>
        <pc:spChg chg="add mod">
          <ac:chgData name="Mahdi Babayi Semiromi" userId="342ea308-d5a6-419e-9954-bc424da2fece" providerId="ADAL" clId="{E8F291E4-CB09-A249-BECF-7091B44C53E7}" dt="2023-07-06T14:48:22.399" v="61" actId="14100"/>
          <ac:spMkLst>
            <pc:docMk/>
            <pc:sldMk cId="1686281028" sldId="256"/>
            <ac:spMk id="5" creationId="{3B1B9934-451C-619C-A89B-56E762AC71FF}"/>
          </ac:spMkLst>
        </pc:spChg>
        <pc:spChg chg="add mod">
          <ac:chgData name="Mahdi Babayi Semiromi" userId="342ea308-d5a6-419e-9954-bc424da2fece" providerId="ADAL" clId="{E8F291E4-CB09-A249-BECF-7091B44C53E7}" dt="2023-07-06T14:49:00.606" v="104" actId="1076"/>
          <ac:spMkLst>
            <pc:docMk/>
            <pc:sldMk cId="1686281028" sldId="256"/>
            <ac:spMk id="6" creationId="{3191444C-0DC6-8B90-8A1A-87B0A808D994}"/>
          </ac:spMkLst>
        </pc:spChg>
        <pc:spChg chg="add mod">
          <ac:chgData name="Mahdi Babayi Semiromi" userId="342ea308-d5a6-419e-9954-bc424da2fece" providerId="ADAL" clId="{E8F291E4-CB09-A249-BECF-7091B44C53E7}" dt="2023-07-06T14:49:23.647" v="111" actId="1076"/>
          <ac:spMkLst>
            <pc:docMk/>
            <pc:sldMk cId="1686281028" sldId="256"/>
            <ac:spMk id="9" creationId="{92E35FDE-EC9A-9CB0-8F76-72E807547E94}"/>
          </ac:spMkLst>
        </pc:spChg>
        <pc:spChg chg="add mod">
          <ac:chgData name="Mahdi Babayi Semiromi" userId="342ea308-d5a6-419e-9954-bc424da2fece" providerId="ADAL" clId="{E8F291E4-CB09-A249-BECF-7091B44C53E7}" dt="2023-07-06T14:49:36.025" v="120" actId="20577"/>
          <ac:spMkLst>
            <pc:docMk/>
            <pc:sldMk cId="1686281028" sldId="256"/>
            <ac:spMk id="10" creationId="{FA642413-EA07-CC01-DD60-32BA01E59881}"/>
          </ac:spMkLst>
        </pc:spChg>
        <pc:spChg chg="mod">
          <ac:chgData name="Mahdi Babayi Semiromi" userId="342ea308-d5a6-419e-9954-bc424da2fece" providerId="ADAL" clId="{E8F291E4-CB09-A249-BECF-7091B44C53E7}" dt="2023-07-06T14:45:42.070" v="8" actId="20577"/>
          <ac:spMkLst>
            <pc:docMk/>
            <pc:sldMk cId="1686281028" sldId="256"/>
            <ac:spMk id="13" creationId="{99C340F4-04BE-2C89-2A9E-BBEB90745559}"/>
          </ac:spMkLst>
        </pc:spChg>
        <pc:spChg chg="mod">
          <ac:chgData name="Mahdi Babayi Semiromi" userId="342ea308-d5a6-419e-9954-bc424da2fece" providerId="ADAL" clId="{E8F291E4-CB09-A249-BECF-7091B44C53E7}" dt="2023-07-06T14:45:37.543" v="6" actId="20577"/>
          <ac:spMkLst>
            <pc:docMk/>
            <pc:sldMk cId="1686281028" sldId="256"/>
            <ac:spMk id="14" creationId="{18E8F402-3C37-5D20-CD3C-483ADD1F9AA1}"/>
          </ac:spMkLst>
        </pc:spChg>
        <pc:spChg chg="add del mod">
          <ac:chgData name="Mahdi Babayi Semiromi" userId="342ea308-d5a6-419e-9954-bc424da2fece" providerId="ADAL" clId="{E8F291E4-CB09-A249-BECF-7091B44C53E7}" dt="2023-07-06T14:50:44.762" v="144" actId="11529"/>
          <ac:spMkLst>
            <pc:docMk/>
            <pc:sldMk cId="1686281028" sldId="256"/>
            <ac:spMk id="20" creationId="{638DCDBF-DA1C-9F52-0753-20B56FFE1EBC}"/>
          </ac:spMkLst>
        </pc:spChg>
        <pc:spChg chg="add">
          <ac:chgData name="Mahdi Babayi Semiromi" userId="342ea308-d5a6-419e-9954-bc424da2fece" providerId="ADAL" clId="{E8F291E4-CB09-A249-BECF-7091B44C53E7}" dt="2023-07-06T14:50:58.207" v="145" actId="11529"/>
          <ac:spMkLst>
            <pc:docMk/>
            <pc:sldMk cId="1686281028" sldId="256"/>
            <ac:spMk id="21" creationId="{9D6572A2-3F63-3499-B222-38151447A32E}"/>
          </ac:spMkLst>
        </pc:spChg>
        <pc:spChg chg="add del mod">
          <ac:chgData name="Mahdi Babayi Semiromi" userId="342ea308-d5a6-419e-9954-bc424da2fece" providerId="ADAL" clId="{E8F291E4-CB09-A249-BECF-7091B44C53E7}" dt="2023-07-06T14:51:16.195" v="158"/>
          <ac:spMkLst>
            <pc:docMk/>
            <pc:sldMk cId="1686281028" sldId="256"/>
            <ac:spMk id="22" creationId="{B28587FA-6AEB-D31A-3E2E-218C72EFD3AA}"/>
          </ac:spMkLst>
        </pc:spChg>
        <pc:spChg chg="add mod">
          <ac:chgData name="Mahdi Babayi Semiromi" userId="342ea308-d5a6-419e-9954-bc424da2fece" providerId="ADAL" clId="{E8F291E4-CB09-A249-BECF-7091B44C53E7}" dt="2023-07-06T14:51:45.669" v="200" actId="1076"/>
          <ac:spMkLst>
            <pc:docMk/>
            <pc:sldMk cId="1686281028" sldId="256"/>
            <ac:spMk id="23" creationId="{61A6004B-C21E-6D18-9622-8D8C23CCD6CF}"/>
          </ac:spMkLst>
        </pc:spChg>
        <pc:spChg chg="add mod">
          <ac:chgData name="Mahdi Babayi Semiromi" userId="342ea308-d5a6-419e-9954-bc424da2fece" providerId="ADAL" clId="{E8F291E4-CB09-A249-BECF-7091B44C53E7}" dt="2023-07-06T14:52:55.344" v="222" actId="692"/>
          <ac:spMkLst>
            <pc:docMk/>
            <pc:sldMk cId="1686281028" sldId="256"/>
            <ac:spMk id="24" creationId="{0633B882-5146-7675-60E5-F10A79384837}"/>
          </ac:spMkLst>
        </pc:spChg>
        <pc:spChg chg="add mod">
          <ac:chgData name="Mahdi Babayi Semiromi" userId="342ea308-d5a6-419e-9954-bc424da2fece" providerId="ADAL" clId="{E8F291E4-CB09-A249-BECF-7091B44C53E7}" dt="2023-07-06T14:53:29.053" v="264" actId="1076"/>
          <ac:spMkLst>
            <pc:docMk/>
            <pc:sldMk cId="1686281028" sldId="256"/>
            <ac:spMk id="25" creationId="{CFEA753D-9B68-7986-102F-664288A41080}"/>
          </ac:spMkLst>
        </pc:spChg>
        <pc:grpChg chg="del">
          <ac:chgData name="Mahdi Babayi Semiromi" userId="342ea308-d5a6-419e-9954-bc424da2fece" providerId="ADAL" clId="{E8F291E4-CB09-A249-BECF-7091B44C53E7}" dt="2023-07-06T14:45:34.553" v="4" actId="478"/>
          <ac:grpSpMkLst>
            <pc:docMk/>
            <pc:sldMk cId="1686281028" sldId="256"/>
            <ac:grpSpMk id="29" creationId="{08C980D6-E47D-460E-ED5B-3B68ACFBC722}"/>
          </ac:grpSpMkLst>
        </pc:grpChg>
        <pc:grpChg chg="del">
          <ac:chgData name="Mahdi Babayi Semiromi" userId="342ea308-d5a6-419e-9954-bc424da2fece" providerId="ADAL" clId="{E8F291E4-CB09-A249-BECF-7091B44C53E7}" dt="2023-07-06T14:45:32.177" v="3" actId="478"/>
          <ac:grpSpMkLst>
            <pc:docMk/>
            <pc:sldMk cId="1686281028" sldId="256"/>
            <ac:grpSpMk id="37" creationId="{8DC0DB60-CA92-5262-5763-DF70AB991921}"/>
          </ac:grpSpMkLst>
        </pc:grpChg>
        <pc:grpChg chg="del">
          <ac:chgData name="Mahdi Babayi Semiromi" userId="342ea308-d5a6-419e-9954-bc424da2fece" providerId="ADAL" clId="{E8F291E4-CB09-A249-BECF-7091B44C53E7}" dt="2023-07-06T14:45:29.361" v="2" actId="478"/>
          <ac:grpSpMkLst>
            <pc:docMk/>
            <pc:sldMk cId="1686281028" sldId="256"/>
            <ac:grpSpMk id="68" creationId="{268B93C8-9E47-3B50-DFC5-47452780D7D0}"/>
          </ac:grpSpMkLst>
        </pc:grpChg>
        <pc:grpChg chg="del">
          <ac:chgData name="Mahdi Babayi Semiromi" userId="342ea308-d5a6-419e-9954-bc424da2fece" providerId="ADAL" clId="{E8F291E4-CB09-A249-BECF-7091B44C53E7}" dt="2023-07-06T14:45:27.432" v="1" actId="478"/>
          <ac:grpSpMkLst>
            <pc:docMk/>
            <pc:sldMk cId="1686281028" sldId="256"/>
            <ac:grpSpMk id="82" creationId="{91F062B3-35CD-2F37-4B03-86AF9DDD4003}"/>
          </ac:grpSpMkLst>
        </pc:grpChg>
        <pc:grpChg chg="del">
          <ac:chgData name="Mahdi Babayi Semiromi" userId="342ea308-d5a6-419e-9954-bc424da2fece" providerId="ADAL" clId="{E8F291E4-CB09-A249-BECF-7091B44C53E7}" dt="2023-07-06T14:45:24.867" v="0" actId="478"/>
          <ac:grpSpMkLst>
            <pc:docMk/>
            <pc:sldMk cId="1686281028" sldId="256"/>
            <ac:grpSpMk id="90" creationId="{EA94521E-3BA1-D10E-6496-F47A6E3F8033}"/>
          </ac:grpSpMkLst>
        </pc:grpChg>
        <pc:cxnChg chg="add mod">
          <ac:chgData name="Mahdi Babayi Semiromi" userId="342ea308-d5a6-419e-9954-bc424da2fece" providerId="ADAL" clId="{E8F291E4-CB09-A249-BECF-7091B44C53E7}" dt="2023-07-06T14:50:13.507" v="132" actId="692"/>
          <ac:cxnSpMkLst>
            <pc:docMk/>
            <pc:sldMk cId="1686281028" sldId="256"/>
            <ac:cxnSpMk id="12" creationId="{A42B09E0-050D-F356-C0F6-1FFFFA26F46E}"/>
          </ac:cxnSpMkLst>
        </pc:cxnChg>
        <pc:cxnChg chg="mod">
          <ac:chgData name="Mahdi Babayi Semiromi" userId="342ea308-d5a6-419e-9954-bc424da2fece" providerId="ADAL" clId="{E8F291E4-CB09-A249-BECF-7091B44C53E7}" dt="2023-07-06T14:45:34.553" v="4" actId="478"/>
          <ac:cxnSpMkLst>
            <pc:docMk/>
            <pc:sldMk cId="1686281028" sldId="256"/>
            <ac:cxnSpMk id="51" creationId="{44560705-4D70-8CC4-FE17-50F8CCEED42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62708-FDFB-3639-0F01-FF3017936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4569A8-A635-01D9-2928-FAEE02BD9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D84A9-C90C-B02B-AB39-8E5CF69AE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2B86-F002-C84A-874F-AEC90ECB3ECB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005D4-DC8E-D4F8-15EF-A597FB25C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A3CF6-886E-AD17-8D9B-5A0560EDA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BAE3-FF8A-E244-B9DA-FA154E704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49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C19D-6B13-A7B4-1AF7-0D4FD71B4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58E01-B3F0-DFA1-4247-7555A411E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AA8FD-74F6-38B7-F161-032AD2D12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2B86-F002-C84A-874F-AEC90ECB3ECB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643E0-588A-48E2-9078-6402BFD60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353DE-0808-CE83-DBA1-AE38468DE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BAE3-FF8A-E244-B9DA-FA154E704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84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9CB6DF-BCEB-4F5B-014D-5CCA1AE4D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D7399-A07D-7BEA-7453-4936F6676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67437-B583-3A08-A738-F9639874F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2B86-F002-C84A-874F-AEC90ECB3ECB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2EF55-E348-E22F-430D-B9FFDE884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A8D1E-32A5-7216-8049-B8ABBF3E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BAE3-FF8A-E244-B9DA-FA154E704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48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75BC0-538C-FCD4-A597-617D4A608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19F15-CA22-7E95-8A54-0E4780B04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AD0C2-6B21-193C-86C7-00BE462CC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2B86-F002-C84A-874F-AEC90ECB3ECB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2FE0E-59F2-8950-07CE-8AAAEEF5B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53B04-4E78-5675-A8A9-1531B97E3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BAE3-FF8A-E244-B9DA-FA154E704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96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C071-E816-2BDB-E94F-C11949AF4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1E9D4-8B0C-AB72-A1A4-8CD91D54F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13AF3-6A21-356B-3BEF-E508B9B84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2B86-F002-C84A-874F-AEC90ECB3ECB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C1A72-07B9-61EE-F6AF-82001AD7A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95263-617B-48CE-471D-DFF993A9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BAE3-FF8A-E244-B9DA-FA154E704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20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03D01-AD59-C668-B0FD-AA12AC3A3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148F7-114D-999F-8AA3-F5842DD3D7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D5EA0-A957-51FD-9E86-3C3BB4CED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4D8E4-E63C-7493-2D2D-B03D26E77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2B86-F002-C84A-874F-AEC90ECB3ECB}" type="datetimeFigureOut">
              <a:rPr lang="en-US" smtClean="0"/>
              <a:t>7/6/23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44933-5818-CE52-FC02-9ADDF36C4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EAFC8-A20D-4F76-3C55-3DC37BFB2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BAE3-FF8A-E244-B9DA-FA154E704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0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34375-6122-4ABF-0872-E8FCF751F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F9BAE-1BE4-8D11-C4DA-EFFFC96D8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B9F510-9926-7407-51F6-845D54DA4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950A73-0B88-1FF2-A10F-80AE3C402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90E7E5-6A50-F22D-06AF-2DC41BBC52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38376E-EBEC-8CF2-1763-7C3535636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2B86-F002-C84A-874F-AEC90ECB3ECB}" type="datetimeFigureOut">
              <a:rPr lang="en-US" smtClean="0"/>
              <a:t>7/6/23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DD7029-466A-1777-C171-B66B7C1FE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1A93A5-237D-1F73-D7E8-319FE28F1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BAE3-FF8A-E244-B9DA-FA154E704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82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B6992-10C2-3929-F5D3-DB235B0B2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41F844-C5C0-B1B6-1CEE-FEDB4C043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2B86-F002-C84A-874F-AEC90ECB3ECB}" type="datetimeFigureOut">
              <a:rPr lang="en-US" smtClean="0"/>
              <a:t>7/6/23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9A4518-4191-F8F0-8334-5A0EC0033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509060-3FCF-AEFF-FAF6-14576E22F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BAE3-FF8A-E244-B9DA-FA154E704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8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F5C2A6-DAB3-73A4-7EE5-B9F15B5A6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2B86-F002-C84A-874F-AEC90ECB3ECB}" type="datetimeFigureOut">
              <a:rPr lang="en-US" smtClean="0"/>
              <a:t>7/6/23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49DE43-808F-D582-53D5-90C7FE89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5A173-49F5-947B-9A46-4C5A0FEF5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BAE3-FF8A-E244-B9DA-FA154E704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1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4CE48-A3D7-3B1C-0C93-D634383F1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07107-D75F-9756-849F-B7E14C729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C04BE-EB57-3F38-7CBF-CA1680BB4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46B9B-421B-D0CC-B26B-B3BD982B9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2B86-F002-C84A-874F-AEC90ECB3ECB}" type="datetimeFigureOut">
              <a:rPr lang="en-US" smtClean="0"/>
              <a:t>7/6/23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72A06-FAAE-D7EA-2A27-15579710B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2A6C1-FF6D-2665-A8E5-1D6C1756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BAE3-FF8A-E244-B9DA-FA154E704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63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D3DC9-5F1C-9277-9EB7-B0584004D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FBE302-A339-E4B9-8E3B-E129224072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AB1D8-6475-CF2D-271B-972143AAF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4E1ED-332B-2F60-237E-FE3E87166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2B86-F002-C84A-874F-AEC90ECB3ECB}" type="datetimeFigureOut">
              <a:rPr lang="en-US" smtClean="0"/>
              <a:t>7/6/23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09CB1-4028-AA9E-EACC-1316BE9E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3DEE6-8A64-E5A7-3DDF-A2C4B718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BAE3-FF8A-E244-B9DA-FA154E704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5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C24F5-1812-C986-89B3-F3B2C51B9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FF7D0-4B88-7697-7243-7A670FA80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C7DA0-B4A7-9AF8-ACC0-7731628439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32B86-F002-C84A-874F-AEC90ECB3ECB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4E205-79EE-3C61-3132-AB36C251C6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AFE0D-36F1-516C-3459-0CA4B57BA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1BAE3-FF8A-E244-B9DA-FA154E704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65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8F45D67-D8D5-46C6-8238-5C01566E71B3}"/>
              </a:ext>
            </a:extLst>
          </p:cNvPr>
          <p:cNvSpPr/>
          <p:nvPr/>
        </p:nvSpPr>
        <p:spPr>
          <a:xfrm rot="20920591">
            <a:off x="4414309" y="1849917"/>
            <a:ext cx="2778802" cy="3022904"/>
          </a:xfrm>
          <a:prstGeom prst="roundRect">
            <a:avLst/>
          </a:prstGeom>
          <a:ln w="349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3FDAE7B-D6A6-D059-1109-B980D950FB5C}"/>
              </a:ext>
            </a:extLst>
          </p:cNvPr>
          <p:cNvGrpSpPr>
            <a:grpSpLocks noChangeAspect="1"/>
          </p:cNvGrpSpPr>
          <p:nvPr/>
        </p:nvGrpSpPr>
        <p:grpSpPr>
          <a:xfrm>
            <a:off x="3883206" y="5126771"/>
            <a:ext cx="1021008" cy="1168913"/>
            <a:chOff x="2259825" y="4622937"/>
            <a:chExt cx="1314391" cy="150479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21E5E82-68AC-5E6B-F76B-E4D7F861E43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2164" y="4622937"/>
              <a:ext cx="1232052" cy="1280307"/>
              <a:chOff x="2342164" y="4622937"/>
              <a:chExt cx="1232052" cy="1280307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A052F208-BE27-6B86-7A84-6E9C269BFB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6311" y="5671377"/>
                <a:ext cx="63957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E553E225-7AFC-FD6D-4351-B04A65CDD5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1751" y="5039845"/>
                <a:ext cx="0" cy="63957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9C340F4-04BE-2C89-2A9E-BBEB90745559}"/>
                  </a:ext>
                </a:extLst>
              </p:cNvPr>
              <p:cNvSpPr txBox="1"/>
              <p:nvPr/>
            </p:nvSpPr>
            <p:spPr>
              <a:xfrm>
                <a:off x="3192034" y="5427785"/>
                <a:ext cx="382182" cy="475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8E8F402-3C37-5D20-CD3C-483ADD1F9AA1}"/>
                  </a:ext>
                </a:extLst>
              </p:cNvPr>
              <p:cNvSpPr txBox="1"/>
              <p:nvPr/>
            </p:nvSpPr>
            <p:spPr>
              <a:xfrm>
                <a:off x="2342164" y="4622937"/>
                <a:ext cx="392502" cy="475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007F237-FB99-7480-9DFF-4F28E95C7373}"/>
                  </a:ext>
                </a:extLst>
              </p:cNvPr>
              <p:cNvSpPr/>
              <p:nvPr/>
            </p:nvSpPr>
            <p:spPr>
              <a:xfrm>
                <a:off x="2534674" y="5639547"/>
                <a:ext cx="61637" cy="5753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A81C85D-EEED-959F-F01B-21416D773D7F}"/>
                </a:ext>
              </a:extLst>
            </p:cNvPr>
            <p:cNvSpPr txBox="1"/>
            <p:nvPr/>
          </p:nvSpPr>
          <p:spPr>
            <a:xfrm>
              <a:off x="2259825" y="5639545"/>
              <a:ext cx="876941" cy="488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baseline="-25000" dirty="0"/>
                <a:t>0</a:t>
              </a:r>
              <a:endParaRPr lang="en-US" dirty="0"/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4560705-4D70-8CC4-FE17-50F8CCEED426}"/>
              </a:ext>
            </a:extLst>
          </p:cNvPr>
          <p:cNvCxnSpPr>
            <a:cxnSpLocks/>
          </p:cNvCxnSpPr>
          <p:nvPr/>
        </p:nvCxnSpPr>
        <p:spPr>
          <a:xfrm flipV="1">
            <a:off x="4152543" y="4645541"/>
            <a:ext cx="2848922" cy="12898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E360C6BB-8A53-D7FC-394E-5E1EED34DC27}"/>
              </a:ext>
            </a:extLst>
          </p:cNvPr>
          <p:cNvSpPr/>
          <p:nvPr/>
        </p:nvSpPr>
        <p:spPr>
          <a:xfrm rot="20224074">
            <a:off x="4957590" y="5162548"/>
            <a:ext cx="1080993" cy="30000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0F7E7F7-8C20-EE64-0C42-65403E4EAF03}"/>
              </a:ext>
            </a:extLst>
          </p:cNvPr>
          <p:cNvCxnSpPr>
            <a:cxnSpLocks/>
          </p:cNvCxnSpPr>
          <p:nvPr/>
        </p:nvCxnSpPr>
        <p:spPr>
          <a:xfrm flipV="1">
            <a:off x="4686934" y="731102"/>
            <a:ext cx="2848922" cy="12898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4CB26CC7-7DD2-7B91-31BD-DBAB7748FD4B}"/>
              </a:ext>
            </a:extLst>
          </p:cNvPr>
          <p:cNvSpPr/>
          <p:nvPr/>
        </p:nvSpPr>
        <p:spPr>
          <a:xfrm rot="20224074">
            <a:off x="5491981" y="1248109"/>
            <a:ext cx="1080993" cy="30000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DBA58B5-BADA-7D42-C01E-027D605BEC9C}"/>
              </a:ext>
            </a:extLst>
          </p:cNvPr>
          <p:cNvGrpSpPr/>
          <p:nvPr/>
        </p:nvGrpSpPr>
        <p:grpSpPr>
          <a:xfrm>
            <a:off x="4701485" y="3131686"/>
            <a:ext cx="2206394" cy="323970"/>
            <a:chOff x="1224320" y="3414166"/>
            <a:chExt cx="2206394" cy="323970"/>
          </a:xfrm>
        </p:grpSpPr>
        <p:sp>
          <p:nvSpPr>
            <p:cNvPr id="99" name="Left-right Arrow 98">
              <a:extLst>
                <a:ext uri="{FF2B5EF4-FFF2-40B4-BE49-F238E27FC236}">
                  <a16:creationId xmlns:a16="http://schemas.microsoft.com/office/drawing/2014/main" id="{530B2A17-3424-AA72-F5BA-FE25D9BEF582}"/>
                </a:ext>
              </a:extLst>
            </p:cNvPr>
            <p:cNvSpPr/>
            <p:nvPr/>
          </p:nvSpPr>
          <p:spPr>
            <a:xfrm>
              <a:off x="1224320" y="3428233"/>
              <a:ext cx="2206394" cy="295836"/>
            </a:xfrm>
            <a:prstGeom prst="left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22F91AF4-EA09-9220-C05A-FD347512DB7F}"/>
                </a:ext>
              </a:extLst>
            </p:cNvPr>
            <p:cNvSpPr/>
            <p:nvPr/>
          </p:nvSpPr>
          <p:spPr>
            <a:xfrm>
              <a:off x="2166152" y="3414166"/>
              <a:ext cx="322729" cy="32397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Left Brace 1">
            <a:extLst>
              <a:ext uri="{FF2B5EF4-FFF2-40B4-BE49-F238E27FC236}">
                <a16:creationId xmlns:a16="http://schemas.microsoft.com/office/drawing/2014/main" id="{57C903CA-5FE5-981D-7349-144B811B4B80}"/>
              </a:ext>
            </a:extLst>
          </p:cNvPr>
          <p:cNvSpPr/>
          <p:nvPr/>
        </p:nvSpPr>
        <p:spPr>
          <a:xfrm rot="15364602">
            <a:off x="6475950" y="4453724"/>
            <a:ext cx="286515" cy="921160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BAD10D-34FE-3639-6B09-9286AC5C4160}"/>
              </a:ext>
            </a:extLst>
          </p:cNvPr>
          <p:cNvSpPr txBox="1"/>
          <p:nvPr/>
        </p:nvSpPr>
        <p:spPr>
          <a:xfrm rot="20574554">
            <a:off x="6024068" y="4952584"/>
            <a:ext cx="1355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Attachment_offset</a:t>
            </a:r>
            <a:endParaRPr lang="en-US" sz="1200" dirty="0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3B1B9934-451C-619C-A89B-56E762AC71FF}"/>
              </a:ext>
            </a:extLst>
          </p:cNvPr>
          <p:cNvSpPr/>
          <p:nvPr/>
        </p:nvSpPr>
        <p:spPr>
          <a:xfrm rot="10800000">
            <a:off x="8449455" y="731101"/>
            <a:ext cx="286515" cy="5185361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1444C-0DC6-8B90-8A1A-87B0A808D994}"/>
              </a:ext>
            </a:extLst>
          </p:cNvPr>
          <p:cNvSpPr txBox="1"/>
          <p:nvPr/>
        </p:nvSpPr>
        <p:spPr>
          <a:xfrm>
            <a:off x="8735970" y="3145753"/>
            <a:ext cx="217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Actuator_Mount_distance_long</a:t>
            </a:r>
            <a:endParaRPr lang="en-US" sz="1200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92E35FDE-EC9A-9CB0-8F76-72E807547E94}"/>
              </a:ext>
            </a:extLst>
          </p:cNvPr>
          <p:cNvSpPr/>
          <p:nvPr/>
        </p:nvSpPr>
        <p:spPr>
          <a:xfrm rot="5400000">
            <a:off x="5673024" y="-1215300"/>
            <a:ext cx="286515" cy="3439150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642413-EA07-CC01-DD60-32BA01E59881}"/>
              </a:ext>
            </a:extLst>
          </p:cNvPr>
          <p:cNvSpPr txBox="1"/>
          <p:nvPr/>
        </p:nvSpPr>
        <p:spPr>
          <a:xfrm>
            <a:off x="4717451" y="7813"/>
            <a:ext cx="2062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Actuator_Mount_distance_lat</a:t>
            </a:r>
            <a:endParaRPr lang="en-US" sz="1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2B09E0-050D-F356-C0F6-1FFFFA26F46E}"/>
              </a:ext>
            </a:extLst>
          </p:cNvPr>
          <p:cNvCxnSpPr>
            <a:cxnSpLocks/>
          </p:cNvCxnSpPr>
          <p:nvPr/>
        </p:nvCxnSpPr>
        <p:spPr>
          <a:xfrm flipH="1">
            <a:off x="4489526" y="731101"/>
            <a:ext cx="3046330" cy="216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>
            <a:extLst>
              <a:ext uri="{FF2B5EF4-FFF2-40B4-BE49-F238E27FC236}">
                <a16:creationId xmlns:a16="http://schemas.microsoft.com/office/drawing/2014/main" id="{9D6572A2-3F63-3499-B222-38151447A32E}"/>
              </a:ext>
            </a:extLst>
          </p:cNvPr>
          <p:cNvSpPr/>
          <p:nvPr/>
        </p:nvSpPr>
        <p:spPr>
          <a:xfrm>
            <a:off x="6851759" y="767300"/>
            <a:ext cx="85489" cy="224901"/>
          </a:xfrm>
          <a:custGeom>
            <a:avLst/>
            <a:gdLst>
              <a:gd name="connsiteX0" fmla="*/ 61105 w 85489"/>
              <a:gd name="connsiteY0" fmla="*/ 796 h 224901"/>
              <a:gd name="connsiteX1" fmla="*/ 145 w 85489"/>
              <a:gd name="connsiteY1" fmla="*/ 98332 h 224901"/>
              <a:gd name="connsiteX2" fmla="*/ 24529 w 85489"/>
              <a:gd name="connsiteY2" fmla="*/ 171484 h 224901"/>
              <a:gd name="connsiteX3" fmla="*/ 48913 w 85489"/>
              <a:gd name="connsiteY3" fmla="*/ 208060 h 224901"/>
              <a:gd name="connsiteX4" fmla="*/ 85489 w 85489"/>
              <a:gd name="connsiteY4" fmla="*/ 220252 h 224901"/>
              <a:gd name="connsiteX5" fmla="*/ 48913 w 85489"/>
              <a:gd name="connsiteY5" fmla="*/ 195868 h 224901"/>
              <a:gd name="connsiteX6" fmla="*/ 12337 w 85489"/>
              <a:gd name="connsiteY6" fmla="*/ 122716 h 224901"/>
              <a:gd name="connsiteX7" fmla="*/ 24529 w 85489"/>
              <a:gd name="connsiteY7" fmla="*/ 61756 h 224901"/>
              <a:gd name="connsiteX8" fmla="*/ 61105 w 85489"/>
              <a:gd name="connsiteY8" fmla="*/ 796 h 224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9" h="224901">
                <a:moveTo>
                  <a:pt x="61105" y="796"/>
                </a:moveTo>
                <a:cubicBezTo>
                  <a:pt x="57041" y="6892"/>
                  <a:pt x="-3342" y="66953"/>
                  <a:pt x="145" y="98332"/>
                </a:cubicBezTo>
                <a:cubicBezTo>
                  <a:pt x="2983" y="123878"/>
                  <a:pt x="10272" y="150098"/>
                  <a:pt x="24529" y="171484"/>
                </a:cubicBezTo>
                <a:cubicBezTo>
                  <a:pt x="32657" y="183676"/>
                  <a:pt x="37471" y="198906"/>
                  <a:pt x="48913" y="208060"/>
                </a:cubicBezTo>
                <a:cubicBezTo>
                  <a:pt x="58948" y="216088"/>
                  <a:pt x="85489" y="233103"/>
                  <a:pt x="85489" y="220252"/>
                </a:cubicBezTo>
                <a:cubicBezTo>
                  <a:pt x="85489" y="205599"/>
                  <a:pt x="61105" y="203996"/>
                  <a:pt x="48913" y="195868"/>
                </a:cubicBezTo>
                <a:cubicBezTo>
                  <a:pt x="36584" y="177375"/>
                  <a:pt x="12337" y="147955"/>
                  <a:pt x="12337" y="122716"/>
                </a:cubicBezTo>
                <a:cubicBezTo>
                  <a:pt x="12337" y="101994"/>
                  <a:pt x="19503" y="81860"/>
                  <a:pt x="24529" y="61756"/>
                </a:cubicBezTo>
                <a:cubicBezTo>
                  <a:pt x="33869" y="24397"/>
                  <a:pt x="65169" y="-5300"/>
                  <a:pt x="61105" y="796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A6004B-C21E-6D18-9622-8D8C23CCD6CF}"/>
              </a:ext>
            </a:extLst>
          </p:cNvPr>
          <p:cNvSpPr txBox="1"/>
          <p:nvPr/>
        </p:nvSpPr>
        <p:spPr>
          <a:xfrm>
            <a:off x="5340242" y="745310"/>
            <a:ext cx="1537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Front_actuator_angle</a:t>
            </a:r>
            <a:endParaRPr lang="en-US" sz="1200" dirty="0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0633B882-5146-7675-60E5-F10A79384837}"/>
              </a:ext>
            </a:extLst>
          </p:cNvPr>
          <p:cNvSpPr/>
          <p:nvPr/>
        </p:nvSpPr>
        <p:spPr>
          <a:xfrm rot="20177568">
            <a:off x="5488262" y="3437699"/>
            <a:ext cx="409603" cy="1527607"/>
          </a:xfrm>
          <a:prstGeom prst="leftBrace">
            <a:avLst/>
          </a:prstGeom>
          <a:ln w="317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EA753D-9B68-7986-102F-664288A41080}"/>
              </a:ext>
            </a:extLst>
          </p:cNvPr>
          <p:cNvSpPr txBox="1"/>
          <p:nvPr/>
        </p:nvSpPr>
        <p:spPr>
          <a:xfrm>
            <a:off x="3286631" y="4093014"/>
            <a:ext cx="22127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Pivot_point_distance_from_rear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86281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34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Mahdi Babayi Semiromi</dc:creator>
  <cp:lastModifiedBy>Mahdi Babayi Semiromi</cp:lastModifiedBy>
  <cp:revision>1</cp:revision>
  <dcterms:created xsi:type="dcterms:W3CDTF">2023-07-03T11:30:01Z</dcterms:created>
  <dcterms:modified xsi:type="dcterms:W3CDTF">2023-07-06T14:53:32Z</dcterms:modified>
</cp:coreProperties>
</file>