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FB33-93A3-485B-8001-4667270E4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FA02-D5BC-481F-B979-FFB7CF1A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9C3E-CB96-4436-926E-B21E7919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9F86-2770-4088-AB9B-0CDB610A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2D5FA-C557-4E6B-995A-DB501C1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AC2C-6204-469D-8B49-11201A1D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0456-2C2D-4E6C-89E3-9877ACC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D585-3EE6-42F9-9C5D-2F51DF64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3B6B-FE4F-4585-B692-DC231CB1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56B9-D9DA-409E-B55C-964E5242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A3040-FE49-4C6A-B03E-A959683D5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C03DE-6610-4D2E-8A6A-8EBE7943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18D5-F123-4438-8B14-93FBD6A2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52B7-2EE6-4167-9B1D-3189C79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486E-F44E-4E5A-829B-B188454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CFEE-4EE2-44EC-BF0F-266367CE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8015-3835-4F73-9C20-B6730C2C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69A1-1DE7-4188-A6D0-C528DD25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CC92-AE9D-4873-870A-F5BF59BA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F148-5C6B-4C77-ADF2-23A0D8BB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A54B-9E58-432E-AC68-46065C97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6DCE-D249-4762-B4EA-C7DBB77B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B170-51A9-43E6-9E8D-9C2D7139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4FBA-F6D7-4205-9060-03BA0983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42F6-5BE1-482D-98D8-C814B032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34D8-C94F-41D7-89E0-3E4BCF86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AC4A-9B52-4621-8909-E18897EA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B5EF-D066-467D-8CBE-B179D3FE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3D7A-13B6-44BB-B850-BB27D51A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246E-509D-452E-BA73-5003AE3C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B443-59D3-4217-983B-77F3B82C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F586-D4DF-40EB-9984-EB150D8C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60B-A5B9-4347-8CEF-D7AA8341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D68E-E660-4790-8544-7EDC6DBC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9F685-BA4D-4012-B586-D4D2BDDF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86241-BDF1-47DB-B832-5698A0D6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D62E4-B0CC-47A7-8E55-BBB53AA2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DC738-5F00-454B-957A-4972042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D21E5-5F8E-4087-A43E-E9FB014C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1E45-1D9E-44B3-9EA4-9F5B3867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2C979-4C7C-4AAF-B493-F9FC2BCD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4308D-0C97-4BA9-8A0E-7DC708C3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879C2-A53C-4331-8EB3-63EBE46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39695-A2B3-4838-A691-4812FD96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B3338-2DA7-4CC0-8E52-995E6E5A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A8963-0D77-46F5-839A-B755DB1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8A27-E041-474F-A699-34C56500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301B-842B-436C-91C2-4C3B6A00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44C5-4FBF-4DC6-984D-4B0CECE4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CC44-132D-467B-955B-BE7126FB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EF71-CB6A-4F22-B714-F853F416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2C908-B65C-4130-A812-66BFB420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29CF-4E14-48C3-9DEC-9609038E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A000-F43B-4DE6-9F33-E73400846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DD796-A739-495C-A793-D7E52989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FE66-C001-4F6D-8EF6-0F4E6B74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D946B-741F-4534-BD4C-AD2043B0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D05DB-3E7A-46B5-A4B6-8F9E68ED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D0B5C-97FE-4375-8216-540F422E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5DA9-8A7B-4C86-89FF-CDF0C635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AC1DF-995F-4A48-B376-305A1D367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9C61-BE85-48A8-85E6-868CA8CD84E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7E3-DDDE-491D-B4F9-95595675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E335-A447-4AEC-A184-973387C0A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A079-520F-4A76-85C2-1A6C5154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MohamedAbuell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E3B5F-98EE-4B55-AB36-4547B05A5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0" t="5224" r="13051" b="4536"/>
          <a:stretch/>
        </p:blipFill>
        <p:spPr>
          <a:xfrm>
            <a:off x="541347" y="453607"/>
            <a:ext cx="9158465" cy="6188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922D8D-91EF-4799-9836-E8C9F48E2B81}"/>
              </a:ext>
            </a:extLst>
          </p:cNvPr>
          <p:cNvSpPr/>
          <p:nvPr/>
        </p:nvSpPr>
        <p:spPr>
          <a:xfrm>
            <a:off x="483595" y="48416"/>
            <a:ext cx="4590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https://www.slideshare.net/MohamedAbuella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8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1</cp:revision>
  <dcterms:created xsi:type="dcterms:W3CDTF">2019-08-03T02:12:49Z</dcterms:created>
  <dcterms:modified xsi:type="dcterms:W3CDTF">2019-08-03T02:14:54Z</dcterms:modified>
</cp:coreProperties>
</file>