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b5a19c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b5a19c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6ecc2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6ecc2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8ff158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8ff158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6ecc20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6ecc20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6ecc20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6ecc20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8ff158b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8ff158b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6ecc20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6ecc20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</a:t>
            </a:r>
            <a:r>
              <a:rPr lang="en-GB"/>
              <a:t>a</a:t>
            </a:r>
            <a:r>
              <a:rPr lang="en-GB"/>
              <a:t>rChat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</a:rPr>
              <a:t>Proposal Final Project Pemrograman Jaringan D 2020</a:t>
            </a:r>
            <a:endParaRPr sz="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JarChat: Web based Personal and Group </a:t>
            </a:r>
            <a:r>
              <a:rPr lang="en-GB" sz="2700"/>
              <a:t>Chatting </a:t>
            </a:r>
            <a:endParaRPr sz="27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Penjelasan Aplikasi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Merupakan aplikasi website dimana pengguna dapat mengirimkan pesan maupun file. Dengan aplikasi ini, pengguna dapat bertukar pesan dengan satu orang atau satu kelompok.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Server harus aktif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GB"/>
              <a:t>Pengguna melakukan login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-GB"/>
              <a:t>Sistem dapat memverifikasi akun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-GB"/>
              <a:t>Sistem memungkinkan pengguna untuk me-recover password lewat halaman “Lupa Password”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GB"/>
              <a:t>Pengguna dapat registrasi akun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-GB"/>
              <a:t>Pengguna dapat melakukan verifikasi email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-GB"/>
              <a:t>Sistem dapat mengecek apakah email yang didaftarkan pengguna unique atau tidak.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-GB"/>
              <a:t>Sistem dapat mendaftarkan pengguna baru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i="1" lang="en-GB"/>
              <a:t>Pengguna dapat membuka riwayat pesan yang tersinkronisasi dengan database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-GB"/>
              <a:t>Pengguna dapat melihat riwayat pesan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i="1" lang="en-GB"/>
              <a:t>Pengguna dapat mengirim pesan ke pengguna lain atau grup 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-GB"/>
              <a:t>Pengguna dapat mengirimkan pesan ke pengguna lain menggunakan id unik pengguna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-GB"/>
              <a:t>Pengguna dapat bergabung ke dalam kelompok chat diundang atau memasukan kode unik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-GB"/>
              <a:t>Pengguna dapat membuat sebuah group chat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i="1" lang="en-GB"/>
              <a:t>Pengguna dapat mengirim / menyimpan file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-GB"/>
              <a:t>Pengguna dapat mengupload file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-GB"/>
              <a:t>Pengguna dapat mendownload file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Fitur dari perkuliahan yang diterapkan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Fitur dari perkuliahan Pemrograman Jaringan yang diterapkan adalah: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Socket untuk mengirimkan pesan dan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</a:t>
            </a:r>
            <a:r>
              <a:rPr lang="en-GB"/>
              <a:t>untuk mengirimkan pesan dan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Chat </a:t>
            </a:r>
            <a:r>
              <a:rPr lang="en-GB"/>
              <a:t>untuk mengirimkan pesan dan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FTP untuk menyimpan file dan mendownload file yang dikirimkan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Email, service email, agar sistem dapat mengirimkan email yang diperlukan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 dan Target per Pertemuan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15 Mei 2020, Jumat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Dapat mengirimkan dan menerima pesan via aplikasi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Pesan disimpan ke database menggunakan akun dummy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20 Mei 2020, Kamis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Database pengguna sudah 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Registrasi akun dan verifikasi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Dapat melakukan login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 Juni  2020, Selasa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Tampilan GUI, 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Dapat mengirim chat ke pengguna lain, 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Dapat masuk bergabung ke dalam group, 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Dapat chat ke dalam group, 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Dapat saling mengirimkan / menyimpan file via aplikasi, 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Dapat melihat history chat yang tersinkronisasi, ok</a:t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 dan Target per Pertemuan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Pembagian Tugas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39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3  (</a:t>
            </a:r>
            <a:r>
              <a:rPr lang="en-GB"/>
              <a:t>Tampilan GUI, Chat ke pengguna lain)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Fadly</a:t>
            </a:r>
            <a:br>
              <a:rPr lang="en-GB"/>
            </a:br>
            <a:r>
              <a:rPr lang="en-GB"/>
              <a:t>Mlr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Team 12 (</a:t>
            </a:r>
            <a:r>
              <a:rPr lang="en-GB"/>
              <a:t>Tampilan GUI,</a:t>
            </a:r>
            <a:r>
              <a:rPr lang="en-GB"/>
              <a:t> Group chat)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Patrick</a:t>
            </a:r>
            <a:br>
              <a:rPr lang="en-GB"/>
            </a:br>
            <a:r>
              <a:rPr lang="en-GB"/>
              <a:t>Ivan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459200" y="1152475"/>
            <a:ext cx="43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4 (Tampilan GUI, FTP)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Rangga</a:t>
            </a:r>
            <a:br>
              <a:rPr lang="en-GB"/>
            </a:br>
            <a:r>
              <a:rPr lang="en-GB"/>
              <a:t>Felix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Team 9 (</a:t>
            </a:r>
            <a:r>
              <a:rPr lang="en-GB"/>
              <a:t>Tampilan GUI,</a:t>
            </a:r>
            <a:r>
              <a:rPr lang="en-GB"/>
              <a:t>Chat history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Abraham</a:t>
            </a:r>
            <a:br>
              <a:rPr lang="en-GB"/>
            </a:br>
            <a:r>
              <a:rPr lang="en-GB"/>
              <a:t>David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