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4" r:id="rId5"/>
    <p:sldId id="259" r:id="rId6"/>
    <p:sldId id="260" r:id="rId7"/>
    <p:sldId id="261" r:id="rId8"/>
    <p:sldId id="267" r:id="rId9"/>
    <p:sldId id="266" r:id="rId10"/>
    <p:sldId id="263" r:id="rId11"/>
    <p:sldId id="264" r:id="rId12"/>
    <p:sldId id="265" r:id="rId13"/>
    <p:sldId id="276" r:id="rId14"/>
    <p:sldId id="272" r:id="rId15"/>
    <p:sldId id="273" r:id="rId16"/>
    <p:sldId id="269" r:id="rId17"/>
    <p:sldId id="270" r:id="rId18"/>
    <p:sldId id="27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apapun bukan yogi" initials="sby" lastIdx="1" clrIdx="0">
    <p:extLst>
      <p:ext uri="{19B8F6BF-5375-455C-9EA6-DF929625EA0E}">
        <p15:presenceInfo xmlns:p15="http://schemas.microsoft.com/office/powerpoint/2012/main" userId="siapapun bukan yog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30T16:33:14.176" idx="1">
    <p:pos x="6443" y="0"/>
    <p:text>Nanti all sales harus upload dia punya foto sama ttd digital ya, bisa ttd di kertas putih foto 
Nanti bisa di update bagian profilenya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95980AD-9287-498F-9022-DF44B8BC37E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98A4-8B94-4937-A40D-5128CD98654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8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80AD-9287-498F-9022-DF44B8BC37E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98A4-8B94-4937-A40D-5128CD98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9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80AD-9287-498F-9022-DF44B8BC37E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98A4-8B94-4937-A40D-5128CD98654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69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80AD-9287-498F-9022-DF44B8BC37E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98A4-8B94-4937-A40D-5128CD98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5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80AD-9287-498F-9022-DF44B8BC37E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98A4-8B94-4937-A40D-5128CD98654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64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80AD-9287-498F-9022-DF44B8BC37E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98A4-8B94-4937-A40D-5128CD98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6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80AD-9287-498F-9022-DF44B8BC37E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98A4-8B94-4937-A40D-5128CD98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80AD-9287-498F-9022-DF44B8BC37E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98A4-8B94-4937-A40D-5128CD98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0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80AD-9287-498F-9022-DF44B8BC37E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98A4-8B94-4937-A40D-5128CD98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4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80AD-9287-498F-9022-DF44B8BC37E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98A4-8B94-4937-A40D-5128CD98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80AD-9287-498F-9022-DF44B8BC37E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498A4-8B94-4937-A40D-5128CD98654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68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95980AD-9287-498F-9022-DF44B8BC37E0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8A498A4-8B94-4937-A40D-5128CD98654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7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6" title="Building image">
            <a:extLst>
              <a:ext uri="{FF2B5EF4-FFF2-40B4-BE49-F238E27FC236}">
                <a16:creationId xmlns:a16="http://schemas.microsoft.com/office/drawing/2014/main" id="{A2778132-758A-4D52-8BE3-96472BC1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84" r="20784"/>
          <a:stretch>
            <a:fillRect/>
          </a:stretch>
        </p:blipFill>
        <p:spPr>
          <a:xfrm>
            <a:off x="1142736" y="66741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5" name="Hexagon 4" descr="Solid dark colored hexagon in the middle of image accent">
            <a:extLst>
              <a:ext uri="{FF2B5EF4-FFF2-40B4-BE49-F238E27FC236}">
                <a16:creationId xmlns:a16="http://schemas.microsoft.com/office/drawing/2014/main" id="{524D42DB-5E5B-4860-9997-6559C6D303D1}"/>
              </a:ext>
            </a:extLst>
          </p:cNvPr>
          <p:cNvSpPr/>
          <p:nvPr/>
        </p:nvSpPr>
        <p:spPr>
          <a:xfrm rot="16200000">
            <a:off x="2150498" y="2266992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C08BE-7545-4795-ADE9-DBB7A0BC04C8}"/>
              </a:ext>
            </a:extLst>
          </p:cNvPr>
          <p:cNvSpPr txBox="1"/>
          <p:nvPr/>
        </p:nvSpPr>
        <p:spPr>
          <a:xfrm>
            <a:off x="2433011" y="3081194"/>
            <a:ext cx="2151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</a:rPr>
              <a:t>ERP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04D5-2376-4F17-8D63-1DD577974578}"/>
              </a:ext>
            </a:extLst>
          </p:cNvPr>
          <p:cNvSpPr txBox="1"/>
          <p:nvPr/>
        </p:nvSpPr>
        <p:spPr>
          <a:xfrm>
            <a:off x="2915208" y="2927305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Calibri Light" panose="020F0302020204030204" pitchFamily="34" charset="0"/>
              </a:rPr>
              <a:t>DEKKSON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A04389-012C-4988-AB65-73631BDA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22" y="1838331"/>
            <a:ext cx="5782541" cy="1468746"/>
          </a:xfrm>
        </p:spPr>
        <p:txBody>
          <a:bodyPr>
            <a:normAutofit/>
          </a:bodyPr>
          <a:lstStyle/>
          <a:p>
            <a:r>
              <a:rPr lang="en-US" dirty="0"/>
              <a:t>DEKKSON ERP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DOKUMENTASI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B3EAA-CF8B-490E-83F8-6EBB658AA38B}"/>
              </a:ext>
            </a:extLst>
          </p:cNvPr>
          <p:cNvSpPr txBox="1"/>
          <p:nvPr/>
        </p:nvSpPr>
        <p:spPr>
          <a:xfrm>
            <a:off x="5956917" y="3235082"/>
            <a:ext cx="38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ERP.DEKKSON.COM</a:t>
            </a:r>
          </a:p>
        </p:txBody>
      </p:sp>
    </p:spTree>
    <p:extLst>
      <p:ext uri="{BB962C8B-B14F-4D97-AF65-F5344CB8AC3E}">
        <p14:creationId xmlns:p14="http://schemas.microsoft.com/office/powerpoint/2010/main" val="428018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EB44-8C67-4AC8-ADDF-E0CFF6A7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membuat</a:t>
            </a:r>
            <a:r>
              <a:rPr lang="en-US" dirty="0"/>
              <a:t> daily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22E4FD-8787-4F10-997C-71F850626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179" y="1724614"/>
            <a:ext cx="8682675" cy="4884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D64F02-F253-43CA-800F-EA544C16ABD6}"/>
              </a:ext>
            </a:extLst>
          </p:cNvPr>
          <p:cNvSpPr/>
          <p:nvPr/>
        </p:nvSpPr>
        <p:spPr>
          <a:xfrm>
            <a:off x="6096000" y="4537026"/>
            <a:ext cx="5403273" cy="236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9C26B-EC5A-49CA-9676-015EB9A83E74}"/>
              </a:ext>
            </a:extLst>
          </p:cNvPr>
          <p:cNvSpPr/>
          <p:nvPr/>
        </p:nvSpPr>
        <p:spPr>
          <a:xfrm>
            <a:off x="6095999" y="4904449"/>
            <a:ext cx="5403273" cy="1368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136AF-D7EE-4CEF-840D-0797EEB43990}"/>
              </a:ext>
            </a:extLst>
          </p:cNvPr>
          <p:cNvSpPr txBox="1"/>
          <p:nvPr/>
        </p:nvSpPr>
        <p:spPr>
          <a:xfrm>
            <a:off x="5720106" y="4311980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E7FD57-1A49-4801-8ACD-FF4D732BBB50}"/>
              </a:ext>
            </a:extLst>
          </p:cNvPr>
          <p:cNvSpPr/>
          <p:nvPr/>
        </p:nvSpPr>
        <p:spPr>
          <a:xfrm>
            <a:off x="5662867" y="4244481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CA9D7-6C67-47D0-A2D2-BA960917FBD0}"/>
              </a:ext>
            </a:extLst>
          </p:cNvPr>
          <p:cNvSpPr txBox="1"/>
          <p:nvPr/>
        </p:nvSpPr>
        <p:spPr>
          <a:xfrm>
            <a:off x="5720106" y="4944375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162C3-3D8D-4372-9ED4-F7E4F92EEEFA}"/>
              </a:ext>
            </a:extLst>
          </p:cNvPr>
          <p:cNvSpPr/>
          <p:nvPr/>
        </p:nvSpPr>
        <p:spPr>
          <a:xfrm>
            <a:off x="5662867" y="4876876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B88E18-71F7-4347-B37E-0A202475AE56}"/>
              </a:ext>
            </a:extLst>
          </p:cNvPr>
          <p:cNvSpPr txBox="1"/>
          <p:nvPr/>
        </p:nvSpPr>
        <p:spPr>
          <a:xfrm>
            <a:off x="249146" y="2600127"/>
            <a:ext cx="6096000" cy="970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AutoNum type="arabicPeriod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Klik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‘--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elect Type—’</a:t>
            </a:r>
          </a:p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2.    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Pilih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jenis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laporan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943135-3798-490E-9E27-3F5C814B880C}"/>
              </a:ext>
            </a:extLst>
          </p:cNvPr>
          <p:cNvSpPr/>
          <p:nvPr/>
        </p:nvSpPr>
        <p:spPr>
          <a:xfrm>
            <a:off x="114711" y="2065500"/>
            <a:ext cx="2919433" cy="1910755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577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976C47-BE2D-4918-AFD4-2FC530E63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17" y="718628"/>
            <a:ext cx="5931792" cy="5171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37A0A3-70B8-4143-8FD6-F5A94609D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30" y="4680671"/>
            <a:ext cx="5652653" cy="1209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3CEF6C-F806-44B6-A537-74263E731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30" y="718629"/>
            <a:ext cx="5652653" cy="40603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C9D69F-41B4-43AE-B046-E2B144F51341}"/>
              </a:ext>
            </a:extLst>
          </p:cNvPr>
          <p:cNvSpPr txBox="1"/>
          <p:nvPr/>
        </p:nvSpPr>
        <p:spPr>
          <a:xfrm>
            <a:off x="5455050" y="3006409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47C166-2384-47B8-B444-FACC44D5CF6D}"/>
              </a:ext>
            </a:extLst>
          </p:cNvPr>
          <p:cNvSpPr/>
          <p:nvPr/>
        </p:nvSpPr>
        <p:spPr>
          <a:xfrm>
            <a:off x="5397811" y="2938910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8F0352-151D-4D1E-962B-023D2D0F71CE}"/>
              </a:ext>
            </a:extLst>
          </p:cNvPr>
          <p:cNvSpPr txBox="1"/>
          <p:nvPr/>
        </p:nvSpPr>
        <p:spPr>
          <a:xfrm>
            <a:off x="5498434" y="3793971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F468A2-89E7-4717-86E9-D683A59359BD}"/>
              </a:ext>
            </a:extLst>
          </p:cNvPr>
          <p:cNvSpPr/>
          <p:nvPr/>
        </p:nvSpPr>
        <p:spPr>
          <a:xfrm>
            <a:off x="5441195" y="3726472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F3285C-C3CC-4F3B-A6F0-9C81E42B217F}"/>
              </a:ext>
            </a:extLst>
          </p:cNvPr>
          <p:cNvSpPr txBox="1"/>
          <p:nvPr/>
        </p:nvSpPr>
        <p:spPr>
          <a:xfrm>
            <a:off x="5498434" y="4614280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53AE9E-362E-4435-A3A3-11444F6C76E3}"/>
              </a:ext>
            </a:extLst>
          </p:cNvPr>
          <p:cNvSpPr/>
          <p:nvPr/>
        </p:nvSpPr>
        <p:spPr>
          <a:xfrm>
            <a:off x="5441195" y="4546781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945D5-B2AC-4B15-8F8E-91E1C5E0BC23}"/>
              </a:ext>
            </a:extLst>
          </p:cNvPr>
          <p:cNvSpPr txBox="1"/>
          <p:nvPr/>
        </p:nvSpPr>
        <p:spPr>
          <a:xfrm>
            <a:off x="5512288" y="5398815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443D20-063A-4FF7-8E8F-1ABF746FB309}"/>
              </a:ext>
            </a:extLst>
          </p:cNvPr>
          <p:cNvSpPr/>
          <p:nvPr/>
        </p:nvSpPr>
        <p:spPr>
          <a:xfrm>
            <a:off x="5455049" y="5331316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DF32A-7947-4123-A5C7-2080DE7129FF}"/>
              </a:ext>
            </a:extLst>
          </p:cNvPr>
          <p:cNvSpPr txBox="1"/>
          <p:nvPr/>
        </p:nvSpPr>
        <p:spPr>
          <a:xfrm>
            <a:off x="11422276" y="610372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5C8945-FF2D-4A92-86DE-D5804A18CFD6}"/>
              </a:ext>
            </a:extLst>
          </p:cNvPr>
          <p:cNvSpPr/>
          <p:nvPr/>
        </p:nvSpPr>
        <p:spPr>
          <a:xfrm>
            <a:off x="11365037" y="542873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B8645-E6C9-4158-BA03-BCA54B837CAB}"/>
              </a:ext>
            </a:extLst>
          </p:cNvPr>
          <p:cNvSpPr txBox="1"/>
          <p:nvPr/>
        </p:nvSpPr>
        <p:spPr>
          <a:xfrm>
            <a:off x="11402290" y="1286199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35048C-5A60-4392-BBF7-88853EF6366D}"/>
              </a:ext>
            </a:extLst>
          </p:cNvPr>
          <p:cNvSpPr/>
          <p:nvPr/>
        </p:nvSpPr>
        <p:spPr>
          <a:xfrm>
            <a:off x="11345051" y="1218700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C73739-9833-4C7D-A814-0927CD16A52C}"/>
              </a:ext>
            </a:extLst>
          </p:cNvPr>
          <p:cNvSpPr txBox="1"/>
          <p:nvPr/>
        </p:nvSpPr>
        <p:spPr>
          <a:xfrm>
            <a:off x="11402290" y="1841880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4556DF-5F3C-4E6A-8722-5981F0DB2CD9}"/>
              </a:ext>
            </a:extLst>
          </p:cNvPr>
          <p:cNvSpPr/>
          <p:nvPr/>
        </p:nvSpPr>
        <p:spPr>
          <a:xfrm>
            <a:off x="11345051" y="1774381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FAF5E2-B653-4B60-BDFD-4D434E492588}"/>
              </a:ext>
            </a:extLst>
          </p:cNvPr>
          <p:cNvSpPr txBox="1"/>
          <p:nvPr/>
        </p:nvSpPr>
        <p:spPr>
          <a:xfrm>
            <a:off x="11422276" y="2479569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3C5A5A-07AB-4150-9747-D6DDA6564ABC}"/>
              </a:ext>
            </a:extLst>
          </p:cNvPr>
          <p:cNvSpPr/>
          <p:nvPr/>
        </p:nvSpPr>
        <p:spPr>
          <a:xfrm>
            <a:off x="11365037" y="2412070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6C2917-31F9-4D29-B314-19398FE0051F}"/>
              </a:ext>
            </a:extLst>
          </p:cNvPr>
          <p:cNvSpPr txBox="1"/>
          <p:nvPr/>
        </p:nvSpPr>
        <p:spPr>
          <a:xfrm>
            <a:off x="11408421" y="3315385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D4775D-8C45-4147-A859-A87F10EED107}"/>
              </a:ext>
            </a:extLst>
          </p:cNvPr>
          <p:cNvSpPr/>
          <p:nvPr/>
        </p:nvSpPr>
        <p:spPr>
          <a:xfrm>
            <a:off x="11351182" y="3247886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46D5BC-2B58-472A-A42D-C81B2B2AF829}"/>
              </a:ext>
            </a:extLst>
          </p:cNvPr>
          <p:cNvSpPr txBox="1"/>
          <p:nvPr/>
        </p:nvSpPr>
        <p:spPr>
          <a:xfrm>
            <a:off x="9737924" y="4382078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039D8C-7982-419B-9176-EBCDA3F3F1C5}"/>
              </a:ext>
            </a:extLst>
          </p:cNvPr>
          <p:cNvSpPr/>
          <p:nvPr/>
        </p:nvSpPr>
        <p:spPr>
          <a:xfrm>
            <a:off x="9680685" y="4314579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317679-6F49-4449-B789-B15F63261DE6}"/>
              </a:ext>
            </a:extLst>
          </p:cNvPr>
          <p:cNvSpPr txBox="1"/>
          <p:nvPr/>
        </p:nvSpPr>
        <p:spPr>
          <a:xfrm>
            <a:off x="8151914" y="5176643"/>
            <a:ext cx="895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6D814CA-06B4-4A2C-B89E-B01D7783518C}"/>
              </a:ext>
            </a:extLst>
          </p:cNvPr>
          <p:cNvSpPr/>
          <p:nvPr/>
        </p:nvSpPr>
        <p:spPr>
          <a:xfrm>
            <a:off x="8094675" y="5109144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214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0CBF02-6DA6-48DF-AE1C-7F181B984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093" y="1589660"/>
            <a:ext cx="5688384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D267E-C83D-4768-95E4-B8F22EF6D0F1}"/>
              </a:ext>
            </a:extLst>
          </p:cNvPr>
          <p:cNvSpPr txBox="1"/>
          <p:nvPr/>
        </p:nvSpPr>
        <p:spPr>
          <a:xfrm>
            <a:off x="4071416" y="4478235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097D7A-3321-4083-B769-540D86A76DF2}"/>
              </a:ext>
            </a:extLst>
          </p:cNvPr>
          <p:cNvSpPr/>
          <p:nvPr/>
        </p:nvSpPr>
        <p:spPr>
          <a:xfrm>
            <a:off x="4014177" y="4410736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51439-6A8B-4FD3-A932-39023C2B4EA3}"/>
              </a:ext>
            </a:extLst>
          </p:cNvPr>
          <p:cNvSpPr txBox="1"/>
          <p:nvPr/>
        </p:nvSpPr>
        <p:spPr>
          <a:xfrm>
            <a:off x="5567706" y="4478235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D682F0-DE78-41F1-9A06-9D66D41D6E69}"/>
              </a:ext>
            </a:extLst>
          </p:cNvPr>
          <p:cNvSpPr/>
          <p:nvPr/>
        </p:nvSpPr>
        <p:spPr>
          <a:xfrm>
            <a:off x="5510467" y="4410736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288F1D-10A1-4DAC-ADAC-FBE138C0E700}"/>
              </a:ext>
            </a:extLst>
          </p:cNvPr>
          <p:cNvSpPr/>
          <p:nvPr/>
        </p:nvSpPr>
        <p:spPr>
          <a:xfrm>
            <a:off x="4230744" y="4847568"/>
            <a:ext cx="1222486" cy="569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75FDEC-2574-4B6C-8615-88158FC61629}"/>
              </a:ext>
            </a:extLst>
          </p:cNvPr>
          <p:cNvSpPr/>
          <p:nvPr/>
        </p:nvSpPr>
        <p:spPr>
          <a:xfrm>
            <a:off x="5612559" y="4847567"/>
            <a:ext cx="2049006" cy="569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636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89AD-57C6-4F4B-8814-0BEBEFDD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FROM OFFICE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0CE1F-4B37-431D-A7B5-867936894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959" y="2286000"/>
            <a:ext cx="813022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4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751123F-6BBE-4B85-B659-1E5FFA90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Request sample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7A9CE69-B169-409A-9A79-8CC05662B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714" y="1717963"/>
            <a:ext cx="10646572" cy="4812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06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751123F-6BBE-4B85-B659-1E5FFA90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Request promotion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64A6F-3857-448F-9C3C-0EA2B7421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834" y="1717963"/>
            <a:ext cx="10451766" cy="4861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2164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12509E-CABF-46A1-B15C-C57DE3ED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28" y="5771632"/>
            <a:ext cx="8577770" cy="916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FD6CF9-8B45-4616-AFE5-793AA9502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66852"/>
            <a:ext cx="8746998" cy="3998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C4F0D63-EED4-4BED-9F78-C4906AC9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33894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C4F0D63-EED4-4BED-9F78-C4906AC9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b="1" u="sng" dirty="0" err="1"/>
              <a:t>spk</a:t>
            </a:r>
            <a:endParaRPr lang="en-US" sz="40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F6718-4B5D-4D66-BD14-9073583B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" y="1870364"/>
            <a:ext cx="5915891" cy="4731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7F0A45-E791-4ADE-B0BD-14CC46204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09" y="1324654"/>
            <a:ext cx="5915891" cy="5448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4940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551E04-543C-4C85-A081-0496EE5AF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6" y="1458514"/>
            <a:ext cx="10598728" cy="47989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F7ABE5-FDBB-4FA6-9B7D-1303CFE5D210}"/>
              </a:ext>
            </a:extLst>
          </p:cNvPr>
          <p:cNvSpPr txBox="1"/>
          <p:nvPr/>
        </p:nvSpPr>
        <p:spPr>
          <a:xfrm>
            <a:off x="796636" y="37342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sng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j-ea"/>
                <a:cs typeface="+mj-cs"/>
              </a:rPr>
              <a:t>Price list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A2DF8-6731-4208-836A-438D22E11C29}"/>
              </a:ext>
            </a:extLst>
          </p:cNvPr>
          <p:cNvSpPr/>
          <p:nvPr/>
        </p:nvSpPr>
        <p:spPr>
          <a:xfrm>
            <a:off x="796636" y="2760261"/>
            <a:ext cx="1918855" cy="287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33822-C43F-44E9-90AB-4AA863734CD8}"/>
              </a:ext>
            </a:extLst>
          </p:cNvPr>
          <p:cNvSpPr/>
          <p:nvPr/>
        </p:nvSpPr>
        <p:spPr>
          <a:xfrm>
            <a:off x="990600" y="3666131"/>
            <a:ext cx="1724891" cy="287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9D7DCB-F073-4F6F-A36D-533CAFFDD971}"/>
              </a:ext>
            </a:extLst>
          </p:cNvPr>
          <p:cNvSpPr/>
          <p:nvPr/>
        </p:nvSpPr>
        <p:spPr>
          <a:xfrm>
            <a:off x="2982190" y="2904130"/>
            <a:ext cx="7699665" cy="642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EC210-A654-428C-8C57-58F58B3F9050}"/>
              </a:ext>
            </a:extLst>
          </p:cNvPr>
          <p:cNvSpPr/>
          <p:nvPr/>
        </p:nvSpPr>
        <p:spPr>
          <a:xfrm>
            <a:off x="4087091" y="3645298"/>
            <a:ext cx="4267200" cy="2035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931C1E-DA5B-47D1-8597-4AD5810010C7}"/>
              </a:ext>
            </a:extLst>
          </p:cNvPr>
          <p:cNvSpPr/>
          <p:nvPr/>
        </p:nvSpPr>
        <p:spPr>
          <a:xfrm>
            <a:off x="3058391" y="4765964"/>
            <a:ext cx="7983682" cy="15570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10F2C7-A90B-404A-B49E-E0E4C0B934A4}"/>
              </a:ext>
            </a:extLst>
          </p:cNvPr>
          <p:cNvSpPr txBox="1"/>
          <p:nvPr/>
        </p:nvSpPr>
        <p:spPr>
          <a:xfrm>
            <a:off x="420743" y="2739427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31B54E-190E-4A5E-B025-CEB7EDCE2CA7}"/>
              </a:ext>
            </a:extLst>
          </p:cNvPr>
          <p:cNvSpPr/>
          <p:nvPr/>
        </p:nvSpPr>
        <p:spPr>
          <a:xfrm>
            <a:off x="363504" y="2671928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66EBAB-A1F2-489F-912F-849EC6A8D602}"/>
              </a:ext>
            </a:extLst>
          </p:cNvPr>
          <p:cNvSpPr txBox="1"/>
          <p:nvPr/>
        </p:nvSpPr>
        <p:spPr>
          <a:xfrm>
            <a:off x="637309" y="3645298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3D6CD7-F75E-4D24-AFCE-47AEA2AE8D54}"/>
              </a:ext>
            </a:extLst>
          </p:cNvPr>
          <p:cNvSpPr/>
          <p:nvPr/>
        </p:nvSpPr>
        <p:spPr>
          <a:xfrm>
            <a:off x="580070" y="3577799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924A5C-63FC-48B8-A845-ECBE2756976B}"/>
              </a:ext>
            </a:extLst>
          </p:cNvPr>
          <p:cNvSpPr txBox="1"/>
          <p:nvPr/>
        </p:nvSpPr>
        <p:spPr>
          <a:xfrm>
            <a:off x="3025398" y="2594421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D16FEC-E1DC-4D52-9FE9-E6C75EDA83E4}"/>
              </a:ext>
            </a:extLst>
          </p:cNvPr>
          <p:cNvSpPr/>
          <p:nvPr/>
        </p:nvSpPr>
        <p:spPr>
          <a:xfrm>
            <a:off x="2968159" y="2526922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3FF2C1-42D5-47CC-BD47-845DD70C9902}"/>
              </a:ext>
            </a:extLst>
          </p:cNvPr>
          <p:cNvSpPr txBox="1"/>
          <p:nvPr/>
        </p:nvSpPr>
        <p:spPr>
          <a:xfrm>
            <a:off x="3700807" y="3791931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23AD5-0922-4973-A70B-D4248DAF2466}"/>
              </a:ext>
            </a:extLst>
          </p:cNvPr>
          <p:cNvSpPr/>
          <p:nvPr/>
        </p:nvSpPr>
        <p:spPr>
          <a:xfrm>
            <a:off x="3643568" y="3724432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CE37BB-8F8A-4A41-B561-1934E062F70E}"/>
              </a:ext>
            </a:extLst>
          </p:cNvPr>
          <p:cNvSpPr txBox="1"/>
          <p:nvPr/>
        </p:nvSpPr>
        <p:spPr>
          <a:xfrm>
            <a:off x="2870445" y="4495911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endParaRPr lang="en-ID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5E4145-A13D-48E2-B97A-1D37E7F55FAE}"/>
              </a:ext>
            </a:extLst>
          </p:cNvPr>
          <p:cNvSpPr/>
          <p:nvPr/>
        </p:nvSpPr>
        <p:spPr>
          <a:xfrm>
            <a:off x="2813206" y="4428412"/>
            <a:ext cx="433132" cy="4644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438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6" title="Building image">
            <a:extLst>
              <a:ext uri="{FF2B5EF4-FFF2-40B4-BE49-F238E27FC236}">
                <a16:creationId xmlns:a16="http://schemas.microsoft.com/office/drawing/2014/main" id="{E9187A4B-E620-47B4-B72A-00EC8CE4FE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84" r="20784"/>
          <a:stretch>
            <a:fillRect/>
          </a:stretch>
        </p:blipFill>
        <p:spPr>
          <a:xfrm>
            <a:off x="3766137" y="763665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3" name="Hexagon 2" descr="Solid dark colored hexagon in the middle of image accent">
            <a:extLst>
              <a:ext uri="{FF2B5EF4-FFF2-40B4-BE49-F238E27FC236}">
                <a16:creationId xmlns:a16="http://schemas.microsoft.com/office/drawing/2014/main" id="{FBCDBBEB-B6A2-4351-9DBA-2A75BC403172}"/>
              </a:ext>
            </a:extLst>
          </p:cNvPr>
          <p:cNvSpPr/>
          <p:nvPr/>
        </p:nvSpPr>
        <p:spPr>
          <a:xfrm rot="16200000">
            <a:off x="4800541" y="2314131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 descr="Company initials and name in grouped text">
            <a:extLst>
              <a:ext uri="{FF2B5EF4-FFF2-40B4-BE49-F238E27FC236}">
                <a16:creationId xmlns:a16="http://schemas.microsoft.com/office/drawing/2014/main" id="{8F2D2855-4F91-4A73-B3A8-82D8B3F281CF}"/>
              </a:ext>
            </a:extLst>
          </p:cNvPr>
          <p:cNvGrpSpPr/>
          <p:nvPr/>
        </p:nvGrpSpPr>
        <p:grpSpPr>
          <a:xfrm>
            <a:off x="5076689" y="2780848"/>
            <a:ext cx="1881541" cy="1118752"/>
            <a:chOff x="2955850" y="2902286"/>
            <a:chExt cx="1881541" cy="11187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D3C8A1-1938-4432-8269-5150230C57A9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61AD30-DA7D-41A4-89A8-7119E19864E3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7" name="Hexagon 6" descr="Solid dark colored hexagon in the middle of image accent">
            <a:extLst>
              <a:ext uri="{FF2B5EF4-FFF2-40B4-BE49-F238E27FC236}">
                <a16:creationId xmlns:a16="http://schemas.microsoft.com/office/drawing/2014/main" id="{2A376B9B-6201-4E57-9935-EF02ED82AED0}"/>
              </a:ext>
            </a:extLst>
          </p:cNvPr>
          <p:cNvSpPr/>
          <p:nvPr/>
        </p:nvSpPr>
        <p:spPr>
          <a:xfrm rot="16200000">
            <a:off x="4712299" y="2314131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B82CA41-A88F-4B77-8BCE-763B9C82F655}"/>
              </a:ext>
            </a:extLst>
          </p:cNvPr>
          <p:cNvSpPr txBox="1">
            <a:spLocks/>
          </p:cNvSpPr>
          <p:nvPr/>
        </p:nvSpPr>
        <p:spPr>
          <a:xfrm>
            <a:off x="3003799" y="2646208"/>
            <a:ext cx="5953197" cy="26163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Thank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You.</a:t>
            </a:r>
          </a:p>
        </p:txBody>
      </p:sp>
    </p:spTree>
    <p:extLst>
      <p:ext uri="{BB962C8B-B14F-4D97-AF65-F5344CB8AC3E}">
        <p14:creationId xmlns:p14="http://schemas.microsoft.com/office/powerpoint/2010/main" val="327729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5CA5-1A31-4BD8-9EA0-4829155F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FITURE AWAL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274A-E22C-4C8D-BB8E-18CD78FF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-Daily Report</a:t>
            </a:r>
          </a:p>
          <a:p>
            <a:r>
              <a:rPr lang="en-US" dirty="0"/>
              <a:t>-Request Sample</a:t>
            </a:r>
          </a:p>
          <a:p>
            <a:r>
              <a:rPr lang="en-US" dirty="0"/>
              <a:t>-Request Promotion</a:t>
            </a:r>
          </a:p>
          <a:p>
            <a:r>
              <a:rPr lang="en-US" dirty="0"/>
              <a:t>-Schedule</a:t>
            </a:r>
          </a:p>
          <a:p>
            <a:r>
              <a:rPr lang="en-US" dirty="0"/>
              <a:t>-SPK</a:t>
            </a:r>
          </a:p>
          <a:p>
            <a:r>
              <a:rPr lang="en-US" dirty="0"/>
              <a:t>-Pricelist</a:t>
            </a:r>
          </a:p>
        </p:txBody>
      </p:sp>
    </p:spTree>
    <p:extLst>
      <p:ext uri="{BB962C8B-B14F-4D97-AF65-F5344CB8AC3E}">
        <p14:creationId xmlns:p14="http://schemas.microsoft.com/office/powerpoint/2010/main" val="160910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5CA5-1A31-4BD8-9EA0-4829155F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FITURE AWAL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80653-864F-4523-A107-87805B98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19075"/>
            <a:ext cx="119253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1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9E7F-40D6-4C95-BA84-F341877A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user login</a:t>
            </a:r>
          </a:p>
        </p:txBody>
      </p:sp>
    </p:spTree>
    <p:extLst>
      <p:ext uri="{BB962C8B-B14F-4D97-AF65-F5344CB8AC3E}">
        <p14:creationId xmlns:p14="http://schemas.microsoft.com/office/powerpoint/2010/main" val="25321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7AC6-099C-4B52-B27A-43F43B00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Login user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2F8D3E-F931-4E05-80BD-4F6AB4658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23" r="57594" b="16280"/>
          <a:stretch/>
        </p:blipFill>
        <p:spPr>
          <a:xfrm>
            <a:off x="6096000" y="751114"/>
            <a:ext cx="5530180" cy="5871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BAB95B-3896-4D2E-AC10-0FD44FEC6EC7}"/>
              </a:ext>
            </a:extLst>
          </p:cNvPr>
          <p:cNvSpPr/>
          <p:nvPr/>
        </p:nvSpPr>
        <p:spPr>
          <a:xfrm>
            <a:off x="6479910" y="2668881"/>
            <a:ext cx="3578490" cy="60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FB89EF3-06D9-4EF0-B15F-0475D15E9DAF}"/>
              </a:ext>
            </a:extLst>
          </p:cNvPr>
          <p:cNvSpPr/>
          <p:nvPr/>
        </p:nvSpPr>
        <p:spPr>
          <a:xfrm>
            <a:off x="4872370" y="2772602"/>
            <a:ext cx="1585214" cy="394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29CD6-573B-458E-8A81-4C341A759569}"/>
              </a:ext>
            </a:extLst>
          </p:cNvPr>
          <p:cNvSpPr txBox="1"/>
          <p:nvPr/>
        </p:nvSpPr>
        <p:spPr>
          <a:xfrm>
            <a:off x="1833433" y="2717510"/>
            <a:ext cx="407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Masukan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email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karyawan</a:t>
            </a:r>
            <a:endParaRPr lang="en-ID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B46B4-A76C-49C3-A57D-A11DE74E0E4E}"/>
              </a:ext>
            </a:extLst>
          </p:cNvPr>
          <p:cNvSpPr/>
          <p:nvPr/>
        </p:nvSpPr>
        <p:spPr>
          <a:xfrm>
            <a:off x="6476769" y="3682539"/>
            <a:ext cx="3578490" cy="589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9EA93B3-04CD-47C4-BDE2-6F9ADD5C1C72}"/>
              </a:ext>
            </a:extLst>
          </p:cNvPr>
          <p:cNvSpPr/>
          <p:nvPr/>
        </p:nvSpPr>
        <p:spPr>
          <a:xfrm>
            <a:off x="4891555" y="3779994"/>
            <a:ext cx="1585214" cy="3940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7747ED-5D5F-4EE9-8BE1-4AAA92520759}"/>
              </a:ext>
            </a:extLst>
          </p:cNvPr>
          <p:cNvSpPr txBox="1"/>
          <p:nvPr/>
        </p:nvSpPr>
        <p:spPr>
          <a:xfrm>
            <a:off x="2972812" y="3686773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123</a:t>
            </a:r>
            <a:endParaRPr lang="en-ID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8013A4-32B1-4C98-B3D1-3B516FC07C6C}"/>
              </a:ext>
            </a:extLst>
          </p:cNvPr>
          <p:cNvSpPr/>
          <p:nvPr/>
        </p:nvSpPr>
        <p:spPr>
          <a:xfrm>
            <a:off x="1869024" y="2717181"/>
            <a:ext cx="3003346" cy="430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A3741C-8D97-4B22-8B1B-983EDE012961}"/>
              </a:ext>
            </a:extLst>
          </p:cNvPr>
          <p:cNvSpPr/>
          <p:nvPr/>
        </p:nvSpPr>
        <p:spPr>
          <a:xfrm>
            <a:off x="1931370" y="3644342"/>
            <a:ext cx="2958632" cy="665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A25BD7-E150-4C60-9FEC-9D8961E943A9}"/>
              </a:ext>
            </a:extLst>
          </p:cNvPr>
          <p:cNvSpPr/>
          <p:nvPr/>
        </p:nvSpPr>
        <p:spPr>
          <a:xfrm>
            <a:off x="1024128" y="1654368"/>
            <a:ext cx="2673928" cy="43046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erp.dekkson.com</a:t>
            </a:r>
            <a:endParaRPr lang="en-ID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2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7B1EB7E-BAB1-41EA-987C-B3DFC7A976F7}"/>
              </a:ext>
            </a:extLst>
          </p:cNvPr>
          <p:cNvSpPr/>
          <p:nvPr/>
        </p:nvSpPr>
        <p:spPr>
          <a:xfrm>
            <a:off x="55830" y="2371498"/>
            <a:ext cx="4863234" cy="2830681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510236-0A57-4E66-B07A-06E45DADD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280" y="886690"/>
            <a:ext cx="6648094" cy="4752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FB934D-9259-429D-874C-32CD7D63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DAShboard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 err="1"/>
              <a:t>halaman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login)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88909-3481-4010-9DFD-61F4F76B5221}"/>
              </a:ext>
            </a:extLst>
          </p:cNvPr>
          <p:cNvSpPr txBox="1"/>
          <p:nvPr/>
        </p:nvSpPr>
        <p:spPr>
          <a:xfrm>
            <a:off x="351181" y="2277089"/>
            <a:ext cx="46057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1.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Notifikasi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2. User Profile, Logout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3.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Periode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data visit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4. Data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omset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, Visit, dan Project Owner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5. Top 5 Most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interacter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Customer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6. Top 5 Least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interacter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Customer</a:t>
            </a:r>
          </a:p>
          <a:p>
            <a:endParaRPr lang="en-ID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88B4F7-4F18-4157-9615-3048C88817E1}"/>
              </a:ext>
            </a:extLst>
          </p:cNvPr>
          <p:cNvSpPr/>
          <p:nvPr/>
        </p:nvSpPr>
        <p:spPr>
          <a:xfrm>
            <a:off x="4910498" y="2001703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E8AD7-B100-4A24-8E16-BEBD1A07C08F}"/>
              </a:ext>
            </a:extLst>
          </p:cNvPr>
          <p:cNvSpPr/>
          <p:nvPr/>
        </p:nvSpPr>
        <p:spPr>
          <a:xfrm>
            <a:off x="5274739" y="2132368"/>
            <a:ext cx="6501625" cy="583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912744-15D1-4455-AA27-AAC06F902130}"/>
              </a:ext>
            </a:extLst>
          </p:cNvPr>
          <p:cNvSpPr/>
          <p:nvPr/>
        </p:nvSpPr>
        <p:spPr>
          <a:xfrm>
            <a:off x="10034203" y="910458"/>
            <a:ext cx="509105" cy="471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701E88-118C-4089-99E1-2BCB11F48A51}"/>
              </a:ext>
            </a:extLst>
          </p:cNvPr>
          <p:cNvSpPr/>
          <p:nvPr/>
        </p:nvSpPr>
        <p:spPr>
          <a:xfrm>
            <a:off x="9828307" y="527519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15FF39-401C-4489-9F9F-154E39C4FBE4}"/>
              </a:ext>
            </a:extLst>
          </p:cNvPr>
          <p:cNvSpPr/>
          <p:nvPr/>
        </p:nvSpPr>
        <p:spPr>
          <a:xfrm>
            <a:off x="10558301" y="910458"/>
            <a:ext cx="1218064" cy="471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1E20EC-8827-4CC8-9564-141A3F6AA293}"/>
              </a:ext>
            </a:extLst>
          </p:cNvPr>
          <p:cNvSpPr/>
          <p:nvPr/>
        </p:nvSpPr>
        <p:spPr>
          <a:xfrm>
            <a:off x="10904792" y="527519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AEC31-8D41-4634-98C4-B90B8BD86B41}"/>
              </a:ext>
            </a:extLst>
          </p:cNvPr>
          <p:cNvSpPr/>
          <p:nvPr/>
        </p:nvSpPr>
        <p:spPr>
          <a:xfrm>
            <a:off x="5334050" y="2867891"/>
            <a:ext cx="6432671" cy="1080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AACA72-C4DE-4D17-805C-507294B0BFCC}"/>
              </a:ext>
            </a:extLst>
          </p:cNvPr>
          <p:cNvSpPr/>
          <p:nvPr/>
        </p:nvSpPr>
        <p:spPr>
          <a:xfrm>
            <a:off x="5384921" y="4237395"/>
            <a:ext cx="2900097" cy="1401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C6EEC6-45F3-447A-A811-7FB689B68DDB}"/>
              </a:ext>
            </a:extLst>
          </p:cNvPr>
          <p:cNvSpPr/>
          <p:nvPr/>
        </p:nvSpPr>
        <p:spPr>
          <a:xfrm>
            <a:off x="8510605" y="4235211"/>
            <a:ext cx="3210072" cy="1401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040326-489D-4BAB-BD9A-C98589577C2A}"/>
              </a:ext>
            </a:extLst>
          </p:cNvPr>
          <p:cNvSpPr/>
          <p:nvPr/>
        </p:nvSpPr>
        <p:spPr>
          <a:xfrm>
            <a:off x="4919533" y="2820355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F0C166-C52C-4A8C-9AF9-51ADCBBE7E10}"/>
              </a:ext>
            </a:extLst>
          </p:cNvPr>
          <p:cNvSpPr/>
          <p:nvPr/>
        </p:nvSpPr>
        <p:spPr>
          <a:xfrm>
            <a:off x="5052717" y="4180069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C1D0CB-82F4-48AC-AD2D-155A3C1443FF}"/>
              </a:ext>
            </a:extLst>
          </p:cNvPr>
          <p:cNvSpPr/>
          <p:nvPr/>
        </p:nvSpPr>
        <p:spPr>
          <a:xfrm>
            <a:off x="8426082" y="4183117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9EB5F9-E7C5-4F0F-9BD7-55E9AF47BDC4}"/>
              </a:ext>
            </a:extLst>
          </p:cNvPr>
          <p:cNvSpPr txBox="1"/>
          <p:nvPr/>
        </p:nvSpPr>
        <p:spPr>
          <a:xfrm>
            <a:off x="9909940" y="5514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A4763-3299-4D85-8753-F9F95F578062}"/>
              </a:ext>
            </a:extLst>
          </p:cNvPr>
          <p:cNvSpPr txBox="1"/>
          <p:nvPr/>
        </p:nvSpPr>
        <p:spPr>
          <a:xfrm>
            <a:off x="10979095" y="5514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4AD783-2498-4C7B-AF6D-3E6A55625AAE}"/>
              </a:ext>
            </a:extLst>
          </p:cNvPr>
          <p:cNvSpPr txBox="1"/>
          <p:nvPr/>
        </p:nvSpPr>
        <p:spPr>
          <a:xfrm>
            <a:off x="4969809" y="20507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64559A-EDC4-4E0A-9BD6-B0164D27DABF}"/>
              </a:ext>
            </a:extLst>
          </p:cNvPr>
          <p:cNvSpPr txBox="1"/>
          <p:nvPr/>
        </p:nvSpPr>
        <p:spPr>
          <a:xfrm>
            <a:off x="4978655" y="286789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53D7CD-FE44-49BF-ABFD-1CEA8A940C40}"/>
              </a:ext>
            </a:extLst>
          </p:cNvPr>
          <p:cNvSpPr txBox="1"/>
          <p:nvPr/>
        </p:nvSpPr>
        <p:spPr>
          <a:xfrm>
            <a:off x="5053994" y="42216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1C9414-441B-4525-B775-1F1BC5C09C23}"/>
              </a:ext>
            </a:extLst>
          </p:cNvPr>
          <p:cNvSpPr txBox="1"/>
          <p:nvPr/>
        </p:nvSpPr>
        <p:spPr>
          <a:xfrm>
            <a:off x="8510605" y="42276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7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A8F142-0179-44DD-AC5E-9C789A04B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083446"/>
            <a:ext cx="5037178" cy="5613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C69511-B368-48FB-ACA8-4752BF42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Staff Menu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FF6FBE-A0FE-4D73-A2FA-337D9BA6D4BD}"/>
              </a:ext>
            </a:extLst>
          </p:cNvPr>
          <p:cNvSpPr/>
          <p:nvPr/>
        </p:nvSpPr>
        <p:spPr>
          <a:xfrm>
            <a:off x="6096000" y="2583062"/>
            <a:ext cx="2826327" cy="472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840167-6546-4247-A89D-AC358A930B6E}"/>
              </a:ext>
            </a:extLst>
          </p:cNvPr>
          <p:cNvSpPr/>
          <p:nvPr/>
        </p:nvSpPr>
        <p:spPr>
          <a:xfrm>
            <a:off x="6096000" y="3192856"/>
            <a:ext cx="2826327" cy="472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C1E61E-B898-4B37-B6EB-1A2CAC742636}"/>
              </a:ext>
            </a:extLst>
          </p:cNvPr>
          <p:cNvSpPr/>
          <p:nvPr/>
        </p:nvSpPr>
        <p:spPr>
          <a:xfrm>
            <a:off x="6096000" y="3802650"/>
            <a:ext cx="2826327" cy="472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CA5162-E320-44D9-ABDA-EA024B5D0E59}"/>
              </a:ext>
            </a:extLst>
          </p:cNvPr>
          <p:cNvSpPr/>
          <p:nvPr/>
        </p:nvSpPr>
        <p:spPr>
          <a:xfrm>
            <a:off x="6096000" y="4412444"/>
            <a:ext cx="2826327" cy="472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098035-3359-4837-9B30-5E4B2D85C063}"/>
              </a:ext>
            </a:extLst>
          </p:cNvPr>
          <p:cNvSpPr/>
          <p:nvPr/>
        </p:nvSpPr>
        <p:spPr>
          <a:xfrm>
            <a:off x="6096000" y="5022238"/>
            <a:ext cx="2826327" cy="472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CA2FC-E814-49CD-A03F-54469D1018AF}"/>
              </a:ext>
            </a:extLst>
          </p:cNvPr>
          <p:cNvSpPr/>
          <p:nvPr/>
        </p:nvSpPr>
        <p:spPr>
          <a:xfrm>
            <a:off x="6096000" y="5632032"/>
            <a:ext cx="2826327" cy="472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F1510-B750-4C1F-B5ED-A54102AD3156}"/>
              </a:ext>
            </a:extLst>
          </p:cNvPr>
          <p:cNvSpPr/>
          <p:nvPr/>
        </p:nvSpPr>
        <p:spPr>
          <a:xfrm>
            <a:off x="5667598" y="2590945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E2EB51-0A23-44CB-AD57-1D0962DAE27C}"/>
              </a:ext>
            </a:extLst>
          </p:cNvPr>
          <p:cNvSpPr txBox="1"/>
          <p:nvPr/>
        </p:nvSpPr>
        <p:spPr>
          <a:xfrm>
            <a:off x="5722472" y="2634539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5955A9-A91B-482D-B360-95CA6AAD4367}"/>
              </a:ext>
            </a:extLst>
          </p:cNvPr>
          <p:cNvSpPr/>
          <p:nvPr/>
        </p:nvSpPr>
        <p:spPr>
          <a:xfrm>
            <a:off x="5667598" y="3190486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BDD4CF-08B2-4071-8267-AF8ECEF79672}"/>
              </a:ext>
            </a:extLst>
          </p:cNvPr>
          <p:cNvSpPr/>
          <p:nvPr/>
        </p:nvSpPr>
        <p:spPr>
          <a:xfrm>
            <a:off x="5667598" y="3790027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610734-A970-447E-80D3-8FE6056E2C65}"/>
              </a:ext>
            </a:extLst>
          </p:cNvPr>
          <p:cNvSpPr/>
          <p:nvPr/>
        </p:nvSpPr>
        <p:spPr>
          <a:xfrm>
            <a:off x="5667598" y="4389568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04FF56-FCE6-44D9-B743-5AE18562AFC1}"/>
              </a:ext>
            </a:extLst>
          </p:cNvPr>
          <p:cNvSpPr/>
          <p:nvPr/>
        </p:nvSpPr>
        <p:spPr>
          <a:xfrm>
            <a:off x="5667598" y="4989109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5BA999-717E-4E33-ACBF-27E22838C7A1}"/>
              </a:ext>
            </a:extLst>
          </p:cNvPr>
          <p:cNvSpPr/>
          <p:nvPr/>
        </p:nvSpPr>
        <p:spPr>
          <a:xfrm>
            <a:off x="5667598" y="5588650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912F54-0970-4391-9513-FC3326563DB7}"/>
              </a:ext>
            </a:extLst>
          </p:cNvPr>
          <p:cNvSpPr txBox="1"/>
          <p:nvPr/>
        </p:nvSpPr>
        <p:spPr>
          <a:xfrm>
            <a:off x="5722471" y="3238022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A8118A-E3CE-48CB-882B-0CA91849BBB8}"/>
              </a:ext>
            </a:extLst>
          </p:cNvPr>
          <p:cNvSpPr txBox="1"/>
          <p:nvPr/>
        </p:nvSpPr>
        <p:spPr>
          <a:xfrm>
            <a:off x="5722470" y="3841505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5ACF2-F100-4988-9C85-49ED1ED9E264}"/>
              </a:ext>
            </a:extLst>
          </p:cNvPr>
          <p:cNvSpPr txBox="1"/>
          <p:nvPr/>
        </p:nvSpPr>
        <p:spPr>
          <a:xfrm>
            <a:off x="5722469" y="4444988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7200FA-7E9F-4EA9-8B22-D0B881DCFBCF}"/>
              </a:ext>
            </a:extLst>
          </p:cNvPr>
          <p:cNvSpPr txBox="1"/>
          <p:nvPr/>
        </p:nvSpPr>
        <p:spPr>
          <a:xfrm>
            <a:off x="5722468" y="5048471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46E4C6-21E4-4D76-95FA-70B4950113DD}"/>
              </a:ext>
            </a:extLst>
          </p:cNvPr>
          <p:cNvSpPr txBox="1"/>
          <p:nvPr/>
        </p:nvSpPr>
        <p:spPr>
          <a:xfrm>
            <a:off x="5722467" y="5651954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CEB241-56B8-4217-A693-0E6A9FCAD810}"/>
              </a:ext>
            </a:extLst>
          </p:cNvPr>
          <p:cNvSpPr txBox="1"/>
          <p:nvPr/>
        </p:nvSpPr>
        <p:spPr>
          <a:xfrm>
            <a:off x="653529" y="1924219"/>
            <a:ext cx="457200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Dashboard (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halaman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awal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Master Data (Company, People, Product)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Employee Report (Work report, Competitor Product Report, Event Report, Complain Customer)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Form Request(Sample, Promotion)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Schedule (Agenda)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SPK</a:t>
            </a:r>
            <a:endParaRPr lang="en-ID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6298BE9-FB9D-4A8A-9C3A-5E968B895858}"/>
              </a:ext>
            </a:extLst>
          </p:cNvPr>
          <p:cNvSpPr/>
          <p:nvPr/>
        </p:nvSpPr>
        <p:spPr>
          <a:xfrm>
            <a:off x="312551" y="1833298"/>
            <a:ext cx="5037178" cy="4539793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661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BDC849-933B-4FF0-B55C-44EB68A0B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7951" y="171748"/>
            <a:ext cx="5073677" cy="6514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C69511-B368-48FB-ACA8-4752BF42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supervisor dan </a:t>
            </a:r>
            <a:r>
              <a:rPr lang="en-US" sz="4000" b="1" u="sng" dirty="0" err="1"/>
              <a:t>asm</a:t>
            </a:r>
            <a:r>
              <a:rPr lang="en-US" sz="4000" b="1" u="sng" dirty="0"/>
              <a:t> Menu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FF6FBE-A0FE-4D73-A2FA-337D9BA6D4BD}"/>
              </a:ext>
            </a:extLst>
          </p:cNvPr>
          <p:cNvSpPr/>
          <p:nvPr/>
        </p:nvSpPr>
        <p:spPr>
          <a:xfrm>
            <a:off x="6862829" y="5378576"/>
            <a:ext cx="2826327" cy="472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840167-6546-4247-A89D-AC358A930B6E}"/>
              </a:ext>
            </a:extLst>
          </p:cNvPr>
          <p:cNvSpPr/>
          <p:nvPr/>
        </p:nvSpPr>
        <p:spPr>
          <a:xfrm>
            <a:off x="6862829" y="5988370"/>
            <a:ext cx="2826327" cy="472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F1510-B750-4C1F-B5ED-A54102AD3156}"/>
              </a:ext>
            </a:extLst>
          </p:cNvPr>
          <p:cNvSpPr/>
          <p:nvPr/>
        </p:nvSpPr>
        <p:spPr>
          <a:xfrm>
            <a:off x="6434427" y="5386459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E2EB51-0A23-44CB-AD57-1D0962DAE27C}"/>
              </a:ext>
            </a:extLst>
          </p:cNvPr>
          <p:cNvSpPr txBox="1"/>
          <p:nvPr/>
        </p:nvSpPr>
        <p:spPr>
          <a:xfrm>
            <a:off x="6489301" y="5430053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5955A9-A91B-482D-B360-95CA6AAD4367}"/>
              </a:ext>
            </a:extLst>
          </p:cNvPr>
          <p:cNvSpPr/>
          <p:nvPr/>
        </p:nvSpPr>
        <p:spPr>
          <a:xfrm>
            <a:off x="6434427" y="5986000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912F54-0970-4391-9513-FC3326563DB7}"/>
              </a:ext>
            </a:extLst>
          </p:cNvPr>
          <p:cNvSpPr txBox="1"/>
          <p:nvPr/>
        </p:nvSpPr>
        <p:spPr>
          <a:xfrm>
            <a:off x="6489300" y="6033536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CEB241-56B8-4217-A693-0E6A9FCAD810}"/>
              </a:ext>
            </a:extLst>
          </p:cNvPr>
          <p:cNvSpPr txBox="1"/>
          <p:nvPr/>
        </p:nvSpPr>
        <p:spPr>
          <a:xfrm>
            <a:off x="780930" y="1981963"/>
            <a:ext cx="5126925" cy="4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000"/>
              </a:spcBef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Dashboard (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halaman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awal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457200" indent="-457200">
              <a:spcBef>
                <a:spcPts val="1000"/>
              </a:spcBef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Master Data (Company, People, Product)</a:t>
            </a:r>
          </a:p>
          <a:p>
            <a:pPr marL="457200" indent="-457200">
              <a:spcBef>
                <a:spcPts val="1000"/>
              </a:spcBef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Approval</a:t>
            </a:r>
          </a:p>
          <a:p>
            <a:pPr marL="457200" indent="-457200">
              <a:spcBef>
                <a:spcPts val="1000"/>
              </a:spcBef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Employee Report (Work report, Competitor Product Report, Event Report, Complain Customer)</a:t>
            </a:r>
          </a:p>
          <a:p>
            <a:pPr marL="457200" indent="-457200">
              <a:spcBef>
                <a:spcPts val="1000"/>
              </a:spcBef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Form Request(Sample, Promotion)</a:t>
            </a:r>
          </a:p>
          <a:p>
            <a:pPr marL="457200" indent="-457200">
              <a:spcBef>
                <a:spcPts val="1000"/>
              </a:spcBef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Schedule (Agenda)</a:t>
            </a:r>
          </a:p>
          <a:p>
            <a:pPr marL="457200" indent="-457200">
              <a:spcBef>
                <a:spcPts val="1000"/>
              </a:spcBef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SPK</a:t>
            </a:r>
          </a:p>
          <a:p>
            <a:pPr marL="457200" indent="-457200">
              <a:spcBef>
                <a:spcPts val="1000"/>
              </a:spcBef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Monitoring </a:t>
            </a:r>
            <a:endParaRPr lang="en-ID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306928-B736-4D6A-82CF-AC834621D619}"/>
              </a:ext>
            </a:extLst>
          </p:cNvPr>
          <p:cNvGrpSpPr/>
          <p:nvPr/>
        </p:nvGrpSpPr>
        <p:grpSpPr>
          <a:xfrm>
            <a:off x="6411547" y="1662064"/>
            <a:ext cx="3254729" cy="3521257"/>
            <a:chOff x="5667598" y="2583062"/>
            <a:chExt cx="3254729" cy="352125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D4292C-654D-410C-BF15-95F362C59AD8}"/>
                </a:ext>
              </a:extLst>
            </p:cNvPr>
            <p:cNvGrpSpPr/>
            <p:nvPr/>
          </p:nvGrpSpPr>
          <p:grpSpPr>
            <a:xfrm>
              <a:off x="6096000" y="2583062"/>
              <a:ext cx="2826327" cy="3521257"/>
              <a:chOff x="6096000" y="2583062"/>
              <a:chExt cx="2826327" cy="3521257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90A8879-25BC-4698-AB39-AF733279512B}"/>
                  </a:ext>
                </a:extLst>
              </p:cNvPr>
              <p:cNvSpPr/>
              <p:nvPr/>
            </p:nvSpPr>
            <p:spPr>
              <a:xfrm>
                <a:off x="6096000" y="2583062"/>
                <a:ext cx="2826327" cy="4722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997AB9-8B68-4EF8-9A5A-039246396A9D}"/>
                  </a:ext>
                </a:extLst>
              </p:cNvPr>
              <p:cNvSpPr/>
              <p:nvPr/>
            </p:nvSpPr>
            <p:spPr>
              <a:xfrm>
                <a:off x="6096000" y="3192856"/>
                <a:ext cx="2826327" cy="4722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D506F9F-F047-44AE-BFD8-CC22E187D8F6}"/>
                  </a:ext>
                </a:extLst>
              </p:cNvPr>
              <p:cNvSpPr/>
              <p:nvPr/>
            </p:nvSpPr>
            <p:spPr>
              <a:xfrm>
                <a:off x="6096000" y="3802650"/>
                <a:ext cx="2826327" cy="4722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B683350-D4B6-40F5-BAD5-1F039D42B73F}"/>
                  </a:ext>
                </a:extLst>
              </p:cNvPr>
              <p:cNvSpPr/>
              <p:nvPr/>
            </p:nvSpPr>
            <p:spPr>
              <a:xfrm>
                <a:off x="6096000" y="4412444"/>
                <a:ext cx="2826327" cy="4722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18D39F2-8D11-47CD-B412-141CE5684BAB}"/>
                  </a:ext>
                </a:extLst>
              </p:cNvPr>
              <p:cNvSpPr/>
              <p:nvPr/>
            </p:nvSpPr>
            <p:spPr>
              <a:xfrm>
                <a:off x="6096000" y="5022238"/>
                <a:ext cx="2826327" cy="4722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10A2994-514F-459E-AC98-FBFC3A85CB6E}"/>
                  </a:ext>
                </a:extLst>
              </p:cNvPr>
              <p:cNvSpPr/>
              <p:nvPr/>
            </p:nvSpPr>
            <p:spPr>
              <a:xfrm>
                <a:off x="6096000" y="5632032"/>
                <a:ext cx="2826327" cy="4722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FBCA124-82D4-48D6-8991-981168341E0A}"/>
                </a:ext>
              </a:extLst>
            </p:cNvPr>
            <p:cNvGrpSpPr/>
            <p:nvPr/>
          </p:nvGrpSpPr>
          <p:grpSpPr>
            <a:xfrm>
              <a:off x="5667598" y="2590945"/>
              <a:ext cx="433132" cy="3462109"/>
              <a:chOff x="5667598" y="2590945"/>
              <a:chExt cx="433132" cy="3462109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AC6D2E2-15BD-41AE-AFE9-6D03CBE248C4}"/>
                  </a:ext>
                </a:extLst>
              </p:cNvPr>
              <p:cNvSpPr/>
              <p:nvPr/>
            </p:nvSpPr>
            <p:spPr>
              <a:xfrm>
                <a:off x="5667598" y="2590945"/>
                <a:ext cx="433132" cy="46440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CE7B71F-88DC-4A83-9811-56D841BAA584}"/>
                  </a:ext>
                </a:extLst>
              </p:cNvPr>
              <p:cNvSpPr txBox="1"/>
              <p:nvPr/>
            </p:nvSpPr>
            <p:spPr>
              <a:xfrm>
                <a:off x="5722472" y="2634539"/>
                <a:ext cx="3186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ID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8C39651-B0B0-4EEE-AF9D-3CBB8CAB8744}"/>
                  </a:ext>
                </a:extLst>
              </p:cNvPr>
              <p:cNvSpPr/>
              <p:nvPr/>
            </p:nvSpPr>
            <p:spPr>
              <a:xfrm>
                <a:off x="5667598" y="3190486"/>
                <a:ext cx="433132" cy="46440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E10E29F-5888-4B97-94BC-9B8EC5B27E7B}"/>
                  </a:ext>
                </a:extLst>
              </p:cNvPr>
              <p:cNvSpPr/>
              <p:nvPr/>
            </p:nvSpPr>
            <p:spPr>
              <a:xfrm>
                <a:off x="5667598" y="3790027"/>
                <a:ext cx="433132" cy="46440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48FD691-287B-409C-A86C-E50E626E32CA}"/>
                  </a:ext>
                </a:extLst>
              </p:cNvPr>
              <p:cNvSpPr/>
              <p:nvPr/>
            </p:nvSpPr>
            <p:spPr>
              <a:xfrm>
                <a:off x="5667598" y="4389568"/>
                <a:ext cx="433132" cy="46440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6B4FF7D-6E60-46C3-AC5B-0C3252EA9C50}"/>
                  </a:ext>
                </a:extLst>
              </p:cNvPr>
              <p:cNvSpPr/>
              <p:nvPr/>
            </p:nvSpPr>
            <p:spPr>
              <a:xfrm>
                <a:off x="5667598" y="4989109"/>
                <a:ext cx="433132" cy="46440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0DF96C8-8B8E-47D4-B9B1-D2AA417FF6A1}"/>
                  </a:ext>
                </a:extLst>
              </p:cNvPr>
              <p:cNvSpPr/>
              <p:nvPr/>
            </p:nvSpPr>
            <p:spPr>
              <a:xfrm>
                <a:off x="5667598" y="5588650"/>
                <a:ext cx="433132" cy="46440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B627E5-21AB-4FE8-B9BC-D9EB2E2C72DE}"/>
                  </a:ext>
                </a:extLst>
              </p:cNvPr>
              <p:cNvSpPr txBox="1"/>
              <p:nvPr/>
            </p:nvSpPr>
            <p:spPr>
              <a:xfrm>
                <a:off x="5722471" y="3238022"/>
                <a:ext cx="3186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en-ID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79FE11-072D-40E5-AEE8-BAFAF96B2332}"/>
                  </a:ext>
                </a:extLst>
              </p:cNvPr>
              <p:cNvSpPr txBox="1"/>
              <p:nvPr/>
            </p:nvSpPr>
            <p:spPr>
              <a:xfrm>
                <a:off x="5722470" y="3841505"/>
                <a:ext cx="3186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ID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A56602-CA89-404E-8851-66FD9176ED2F}"/>
                  </a:ext>
                </a:extLst>
              </p:cNvPr>
              <p:cNvSpPr txBox="1"/>
              <p:nvPr/>
            </p:nvSpPr>
            <p:spPr>
              <a:xfrm>
                <a:off x="5722469" y="4444988"/>
                <a:ext cx="3186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en-ID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D54544-B9B7-455A-BCE9-BF8ABC7A0122}"/>
                  </a:ext>
                </a:extLst>
              </p:cNvPr>
              <p:cNvSpPr txBox="1"/>
              <p:nvPr/>
            </p:nvSpPr>
            <p:spPr>
              <a:xfrm>
                <a:off x="5722468" y="5048471"/>
                <a:ext cx="3186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en-ID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3E22DBC-B23E-4BE8-B2FD-80F5ADDE1C34}"/>
                  </a:ext>
                </a:extLst>
              </p:cNvPr>
              <p:cNvSpPr txBox="1"/>
              <p:nvPr/>
            </p:nvSpPr>
            <p:spPr>
              <a:xfrm>
                <a:off x="5722467" y="5651954"/>
                <a:ext cx="3186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</a:t>
                </a:r>
                <a:endParaRPr lang="en-ID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D5B70A-C2CE-446C-A091-9DC8560D2631}"/>
              </a:ext>
            </a:extLst>
          </p:cNvPr>
          <p:cNvSpPr/>
          <p:nvPr/>
        </p:nvSpPr>
        <p:spPr>
          <a:xfrm>
            <a:off x="312551" y="1833298"/>
            <a:ext cx="5037178" cy="4539793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192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9511-B368-48FB-ACA8-4752BF42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membuat</a:t>
            </a:r>
            <a:r>
              <a:rPr lang="en-US" dirty="0"/>
              <a:t> daily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4E1CD2-6ED5-4D69-811C-6115D9D6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854" y="1770645"/>
            <a:ext cx="8933351" cy="50250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8A76D9-BE7D-469D-A9C4-489453631B57}"/>
              </a:ext>
            </a:extLst>
          </p:cNvPr>
          <p:cNvSpPr/>
          <p:nvPr/>
        </p:nvSpPr>
        <p:spPr>
          <a:xfrm>
            <a:off x="3057837" y="3810863"/>
            <a:ext cx="1624999" cy="472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CCCF2-4E34-40E3-9D54-EF6891B42A2E}"/>
              </a:ext>
            </a:extLst>
          </p:cNvPr>
          <p:cNvSpPr/>
          <p:nvPr/>
        </p:nvSpPr>
        <p:spPr>
          <a:xfrm>
            <a:off x="10370207" y="5321009"/>
            <a:ext cx="1170630" cy="373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555B4-E6A2-44AA-9165-E8D718680100}"/>
              </a:ext>
            </a:extLst>
          </p:cNvPr>
          <p:cNvSpPr txBox="1"/>
          <p:nvPr/>
        </p:nvSpPr>
        <p:spPr>
          <a:xfrm>
            <a:off x="2681944" y="3886245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1FA4C3-26CB-4827-A403-2AC28252950C}"/>
              </a:ext>
            </a:extLst>
          </p:cNvPr>
          <p:cNvSpPr/>
          <p:nvPr/>
        </p:nvSpPr>
        <p:spPr>
          <a:xfrm>
            <a:off x="2624705" y="3818746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65EA1-37AE-480B-B585-B9359F129316}"/>
              </a:ext>
            </a:extLst>
          </p:cNvPr>
          <p:cNvSpPr txBox="1"/>
          <p:nvPr/>
        </p:nvSpPr>
        <p:spPr>
          <a:xfrm>
            <a:off x="10004151" y="5297313"/>
            <a:ext cx="31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ID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6AF005-5F5F-4EA4-B964-860DE9A1BC63}"/>
              </a:ext>
            </a:extLst>
          </p:cNvPr>
          <p:cNvSpPr/>
          <p:nvPr/>
        </p:nvSpPr>
        <p:spPr>
          <a:xfrm>
            <a:off x="9946912" y="5229814"/>
            <a:ext cx="433132" cy="4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AF383-49B5-4903-85B6-C6D29BDAE0F9}"/>
              </a:ext>
            </a:extLst>
          </p:cNvPr>
          <p:cNvSpPr txBox="1"/>
          <p:nvPr/>
        </p:nvSpPr>
        <p:spPr>
          <a:xfrm>
            <a:off x="196795" y="2514074"/>
            <a:ext cx="6096000" cy="1376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AutoNum type="arabicPeriod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Klik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employe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Report, </a:t>
            </a:r>
          </a:p>
          <a:p>
            <a:pPr>
              <a:spcBef>
                <a:spcPts val="1000"/>
              </a:spcBef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kemudian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klik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List</a:t>
            </a:r>
          </a:p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2.    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Klik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create project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7A6977-4FFC-4F5C-8E34-E33A67A5BD29}"/>
              </a:ext>
            </a:extLst>
          </p:cNvPr>
          <p:cNvSpPr/>
          <p:nvPr/>
        </p:nvSpPr>
        <p:spPr>
          <a:xfrm>
            <a:off x="76478" y="2230203"/>
            <a:ext cx="2924121" cy="205294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4084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2125</TotalTime>
  <Words>271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Adobe Gothic Std B</vt:lpstr>
      <vt:lpstr>Arial Black</vt:lpstr>
      <vt:lpstr>Roboto</vt:lpstr>
      <vt:lpstr>Tw Cen MT</vt:lpstr>
      <vt:lpstr>Tw Cen MT Condensed</vt:lpstr>
      <vt:lpstr>Wingdings 3</vt:lpstr>
      <vt:lpstr>Integral</vt:lpstr>
      <vt:lpstr>DEKKSON ERP DOKUMENTASI</vt:lpstr>
      <vt:lpstr>FITURE AWAL</vt:lpstr>
      <vt:lpstr>FITURE AWAL</vt:lpstr>
      <vt:lpstr>List user login</vt:lpstr>
      <vt:lpstr>Login user</vt:lpstr>
      <vt:lpstr>DAShboard (halaman awal login)</vt:lpstr>
      <vt:lpstr>Staff Menu </vt:lpstr>
      <vt:lpstr>supervisor dan asm Menu </vt:lpstr>
      <vt:lpstr>Cara membuat daily report</vt:lpstr>
      <vt:lpstr>Cara membuat daily report</vt:lpstr>
      <vt:lpstr>PowerPoint Presentation</vt:lpstr>
      <vt:lpstr>PowerPoint Presentation</vt:lpstr>
      <vt:lpstr>WORK FROM OFFICE</vt:lpstr>
      <vt:lpstr>Request sample</vt:lpstr>
      <vt:lpstr>Request promotion</vt:lpstr>
      <vt:lpstr>schedule</vt:lpstr>
      <vt:lpstr>spk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DEKKSON ERP DOKUMENTASI</dc:title>
  <dc:creator>siapapun bukan yogi</dc:creator>
  <cp:lastModifiedBy>Ginola</cp:lastModifiedBy>
  <cp:revision>37</cp:revision>
  <dcterms:created xsi:type="dcterms:W3CDTF">2021-11-30T08:45:38Z</dcterms:created>
  <dcterms:modified xsi:type="dcterms:W3CDTF">2022-04-04T02:22:56Z</dcterms:modified>
</cp:coreProperties>
</file>