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1CED-0463-868E-EF06-270EB0C0D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19C27-102F-171D-2A0E-DD8CD0E68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7561-920C-E1A8-74DF-4C60838D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C049B-7661-EB2B-2920-AAE84D05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8D485-B664-5789-3806-77A9D650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6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D6B9-4F5A-8F65-AE46-688E737E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E7CCA-B8B4-BC3B-2D4E-7BA271C55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A48E3-32FC-9BE1-950A-F94A6273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99F74-98A7-C36F-6D6E-2B22AA3B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512CD-CB3C-1A19-8B58-6C1B149C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DDCD9-2E04-528F-2CAD-ABD68C845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6E7D4-94DF-2578-CC3E-493EDB81F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7A316-C1BF-0FEA-0A09-4131EA7E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0DA3F-9459-6453-3D48-76632433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AA7FF-1E1C-CA2A-DE17-DE3033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5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1ADF-4262-E301-2614-1BE406E1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6ACB-DDE9-8886-C842-C9A4ED731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D9043-1A10-970C-7F8A-EE0A65DA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4628E-E33D-5019-A5B2-5903ABA1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7C66F-2FAE-24B3-7EF3-1CDF3D6C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7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6064-D825-6421-DBCA-6AF25EF5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224AA-5226-736B-9583-E27DF5DC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A579E-ED1B-C4A5-1423-8D6C7697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D07C1-1EFD-FFB6-2C70-BAED106E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4CF6F-0192-1663-B3BB-EB9B6DB5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1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2826-0BC9-A33E-981E-65685E11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A21D4-16EB-86AB-C849-7EBB67CFF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EDDF8-D447-4D25-B409-46632A8A6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082C4-B9FD-8413-F63A-4A1B84B5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42DE6-687A-1992-E2A7-7D96514D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9D450-D69A-3EBE-A3E7-B58B0DDF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9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04D1-8596-539D-2DF9-770307931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A64C-AE5B-478B-538E-1C83E6688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C778A-F280-1B90-073C-A0253D5E5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F5406-0495-CFAC-6E8C-FD25BA85E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33B10-EDC8-67D0-214B-196E5A258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18273-0F26-2273-511A-F1DEE8B6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DBA28-A35F-6D5D-8BF3-C1F89B8B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97DF3-C441-3082-B5E6-6011CC94D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9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9815-03BF-D953-F4F4-C19C01CAD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9FFE1-5495-7A82-F20F-F023C029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46B19-CB24-4EC9-89E6-A5AC26CF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A75A8-10A4-583A-D6F2-CA4B094B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6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6D2AF-BE63-29D3-542B-4CBAEDBB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31998-174E-7375-DE29-37529FD6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99DC4-C5D3-9461-7E56-4983276B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C0EB-6593-5561-F05F-9DC8E3C7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87E3-A4CA-8DF3-50F7-D04F33835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7744A-744A-0433-399B-57068F66A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FB6BA-5281-A08A-561C-D023327F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56EE2-79D0-B62D-35E4-77606212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319AD-B2AD-015E-BBA7-BAD27594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2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BFED-50DD-1536-9C5E-6C9BDF7C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7CE23C-C28D-DBFA-6B23-7BEC925CF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688B9-85E3-42E0-5948-B93CA56D0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D53E7-331C-A880-AB15-FA0AD96C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AE816-E60D-DE5F-A90E-D89E908F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A90BE-EC7C-0126-CCBC-D6997C7E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84A9B-9627-D4C0-1A85-70939F1E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A7EE2-B964-8199-4662-D61FFC74D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723D7-ACE9-3B07-1C7B-3EAC8E651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3C3DD-D8C3-4164-81E8-B3D71247B728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8D64D-14C4-9034-917D-6B9E4B8BC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566DA-B1C7-C43C-A950-DAACE9AAF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0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3551-1002-A84D-3E01-B5E7AB83F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Continued use of weak RSA keys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2054E-D393-8ABC-BEA8-F4A75E7C08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19129163 Mohammad Ali Khan</a:t>
            </a:r>
          </a:p>
          <a:p>
            <a:r>
              <a:rPr lang="en-US" dirty="0"/>
              <a:t>Oxford Brookes University</a:t>
            </a:r>
          </a:p>
        </p:txBody>
      </p:sp>
    </p:spTree>
    <p:extLst>
      <p:ext uri="{BB962C8B-B14F-4D97-AF65-F5344CB8AC3E}">
        <p14:creationId xmlns:p14="http://schemas.microsoft.com/office/powerpoint/2010/main" val="267817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87BD-675F-302C-0436-14AD4FEC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 of RSA and “Textbook RSA”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DD82F-93F5-4CBA-9AD4-C6A015D8C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025"/>
            <a:ext cx="10515600" cy="4351338"/>
          </a:xfrm>
        </p:spPr>
        <p:txBody>
          <a:bodyPr/>
          <a:lstStyle/>
          <a:p>
            <a:r>
              <a:rPr lang="en-US" dirty="0"/>
              <a:t>Pick two large primes p and q</a:t>
            </a:r>
          </a:p>
          <a:p>
            <a:r>
              <a:rPr lang="en-US" dirty="0"/>
              <a:t>Find their product n and Euler’s totient phi(n)</a:t>
            </a:r>
          </a:p>
          <a:p>
            <a:r>
              <a:rPr lang="en-US" dirty="0"/>
              <a:t>Fermat’s </a:t>
            </a:r>
            <a:r>
              <a:rPr lang="en-US"/>
              <a:t>Little 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1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Continued use of weak RSA keys </vt:lpstr>
      <vt:lpstr>Brief overview of RSA and “Textbook RSA”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Continued use of weak RSA keys </dc:title>
  <dc:creator>M A Khan</dc:creator>
  <cp:lastModifiedBy>M A Khan</cp:lastModifiedBy>
  <cp:revision>1</cp:revision>
  <dcterms:created xsi:type="dcterms:W3CDTF">2023-07-10T18:01:43Z</dcterms:created>
  <dcterms:modified xsi:type="dcterms:W3CDTF">2023-07-10T18:05:54Z</dcterms:modified>
</cp:coreProperties>
</file>