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2">
                <a:lumMod val="50000"/>
              </a:schemeClr>
            </a:gs>
            <a:gs pos="79000">
              <a:schemeClr val="accent5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C3DD-D8C3-4164-81E8-B3D71247B728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4608-D83C-42A7-B0BA-BF3A2B9B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5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3551-1002-A84D-3E01-B5E7AB83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Continued use of weak RSA keys</a:t>
            </a:r>
            <a:b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</a:br>
            <a:endParaRPr lang="en-US" dirty="0">
              <a:latin typeface="Fira Code SemiBold" pitchFamily="1" charset="0"/>
              <a:ea typeface="Fira Code SemiBold" pitchFamily="1" charset="0"/>
              <a:cs typeface="Fira Code SemiBold" pitchFamily="1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054E-D393-8ABC-BEA8-F4A75E7C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19129163 Mohammad Ali Khan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267817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87BD-675F-302C-0436-14AD4FEC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Brief Overview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D82F-93F5-4CBA-9AD4-C6A015D8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025"/>
            <a:ext cx="5524500" cy="4351338"/>
          </a:xfrm>
        </p:spPr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Rivest, Shamir, &amp; Adelman (1977)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Gifford Cocks UKGCHQ (1973)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Public Key/Asymmetric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Fermat’s Little Theorem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Modular Arithmetic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Modular Exponentiation</a:t>
            </a: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1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2E4A9C-3262-E62C-67D5-7550084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“Textbook” RSA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86B3D-3BBB-067F-AE99-4DC7E4A3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5700" cy="4351338"/>
          </a:xfrm>
        </p:spPr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Pick two large primes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q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Find their product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Use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Euler totient function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,</a:t>
            </a:r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get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b="0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Select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such that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and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are coprime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Calculate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d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such that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x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d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=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(mod </a:t>
            </a:r>
            <a:r>
              <a:rPr lang="el-GR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φ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(N)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C = P</a:t>
            </a:r>
            <a:r>
              <a:rPr lang="en-US" b="1" baseline="30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(mod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 = C</a:t>
            </a:r>
            <a:r>
              <a:rPr lang="en-US" b="1" baseline="30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d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(mod </a:t>
            </a:r>
            <a:r>
              <a:rPr lang="en-US" b="1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u="none" strike="noStrike" baseline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  <a:p>
            <a:endParaRPr lang="en-US" u="none" strike="noStrike" baseline="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bg2">
                <a:lumMod val="50000"/>
              </a:schemeClr>
            </a:gs>
            <a:gs pos="79000">
              <a:schemeClr val="accent5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98250A-136B-883D-00B2-E48BA019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RSA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D34EC-CE77-3522-E865-814E643B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The product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N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of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p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and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q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is typically a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2048-bit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or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1024-bit 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number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 lot of RSA implementations use a value of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3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for </a:t>
            </a:r>
            <a:r>
              <a:rPr lang="en-US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e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, 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Prime reuse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Random Number Generation issues</a:t>
            </a: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2BAAC-7752-723B-510E-37285C9E5D70}"/>
              </a:ext>
            </a:extLst>
          </p:cNvPr>
          <p:cNvSpPr txBox="1">
            <a:spLocks/>
          </p:cNvSpPr>
          <p:nvPr/>
        </p:nvSpPr>
        <p:spPr>
          <a:xfrm>
            <a:off x="1073150" y="2762250"/>
            <a:ext cx="10045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3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6AF6-6768-088A-DCDC-C36DF7DF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Investigate RSA keys in use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How many RSA </a:t>
            </a:r>
            <a:r>
              <a:rPr lang="en-US">
                <a:latin typeface="Fira Code" pitchFamily="1" charset="0"/>
                <a:ea typeface="Fira Code" pitchFamily="1" charset="0"/>
                <a:cs typeface="Fira Code" pitchFamily="1" charset="0"/>
              </a:rPr>
              <a:t>keys are weak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Fast GCD algorithm by Bernstein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Work by N.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Henniger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et al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83FAA1-5D51-D1F3-10F3-02207BCD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Fira Code SemiBold" pitchFamily="1" charset="0"/>
                <a:ea typeface="Fira Code SemiBold" pitchFamily="1" charset="0"/>
                <a:cs typeface="Fira Code SemiBold" pitchFamily="1" charset="0"/>
              </a:rPr>
              <a:t>Project aims</a:t>
            </a:r>
          </a:p>
        </p:txBody>
      </p:sp>
    </p:spTree>
    <p:extLst>
      <p:ext uri="{BB962C8B-B14F-4D97-AF65-F5344CB8AC3E}">
        <p14:creationId xmlns:p14="http://schemas.microsoft.com/office/powerpoint/2010/main" val="298446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154</TotalTime>
  <Words>173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Fira Code</vt:lpstr>
      <vt:lpstr>Fira Code SemiBold</vt:lpstr>
      <vt:lpstr>Office Theme</vt:lpstr>
      <vt:lpstr>Continued use of weak RSA keys </vt:lpstr>
      <vt:lpstr>Brief Overview of RSA</vt:lpstr>
      <vt:lpstr>“Textbook” RSA</vt:lpstr>
      <vt:lpstr>RSA in the real world</vt:lpstr>
      <vt:lpstr>Project 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use of weak RSA keys </dc:title>
  <dc:creator>M A Khan</dc:creator>
  <cp:lastModifiedBy>M A Khan</cp:lastModifiedBy>
  <cp:revision>11</cp:revision>
  <dcterms:created xsi:type="dcterms:W3CDTF">2023-07-10T18:01:43Z</dcterms:created>
  <dcterms:modified xsi:type="dcterms:W3CDTF">2023-07-13T02:01:48Z</dcterms:modified>
</cp:coreProperties>
</file>