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6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2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7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AdaBoost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Adaptive Boosting Technique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AdaBoost (Adaptive Boosting) is an ensemble learning algorithm.</a:t>
            </a:r>
          </a:p>
          <a:p>
            <a:r>
              <a:rPr dirty="0"/>
              <a:t>It combines multiple weak learners to form a strong classifier.</a:t>
            </a:r>
          </a:p>
          <a:p>
            <a:r>
              <a:rPr dirty="0"/>
              <a:t>Most commonly used with decision stumps (1-level decision trees).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AdaBoost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Initialize weights for all training instances.</a:t>
            </a:r>
          </a:p>
          <a:p>
            <a:pPr marL="0" indent="0">
              <a:buNone/>
            </a:pPr>
            <a:r>
              <a:rPr dirty="0"/>
              <a:t>2. For each iteration: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</a:t>
            </a:r>
            <a:r>
              <a:rPr dirty="0"/>
              <a:t>- Train a weak learner on weighted 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 - Compute learner's error and weight.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 - Update data weights (increase for misclassified).</a:t>
            </a:r>
          </a:p>
          <a:p>
            <a:pPr marL="0" indent="0">
              <a:buNone/>
            </a:pPr>
            <a:r>
              <a:rPr dirty="0"/>
              <a:t>3. Final model is a weighted vote of all weak learners.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✅ Advantages:</a:t>
            </a:r>
          </a:p>
          <a:p>
            <a:r>
              <a:rPr dirty="0"/>
              <a:t>Boosts performance of weak learners.</a:t>
            </a:r>
          </a:p>
          <a:p>
            <a:r>
              <a:rPr dirty="0"/>
              <a:t>Works well with less pre-processed data.</a:t>
            </a:r>
          </a:p>
          <a:p>
            <a:r>
              <a:rPr dirty="0"/>
              <a:t>Handles binary classification efficiently.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⚠️ Limitations:</a:t>
            </a:r>
          </a:p>
          <a:p>
            <a:r>
              <a:rPr dirty="0"/>
              <a:t>Sensitive to noisy data and outliers.</a:t>
            </a:r>
          </a:p>
          <a:p>
            <a:r>
              <a:rPr dirty="0"/>
              <a:t>Slower training with large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and Python </a:t>
            </a:r>
            <a:r>
              <a:rPr lang="en-US" dirty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86109" cy="3627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📌 Applications:</a:t>
            </a:r>
          </a:p>
          <a:p>
            <a:r>
              <a:rPr dirty="0"/>
              <a:t>Face detection</a:t>
            </a:r>
          </a:p>
          <a:p>
            <a:r>
              <a:rPr dirty="0"/>
              <a:t>Spam filtering</a:t>
            </a:r>
          </a:p>
          <a:p>
            <a:r>
              <a:rPr dirty="0"/>
              <a:t>Credit scoring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💻 Python Code:</a:t>
            </a:r>
          </a:p>
          <a:p>
            <a:r>
              <a:rPr lang="en-US" dirty="0"/>
              <a:t>from sklearn.ensemble import AdaBoostRegressor</a:t>
            </a:r>
            <a:endParaRPr dirty="0"/>
          </a:p>
          <a:p>
            <a:r>
              <a:rPr lang="en-US" dirty="0"/>
              <a:t>regressor</a:t>
            </a:r>
            <a:r>
              <a:rPr dirty="0"/>
              <a:t> = AdaBoost</a:t>
            </a:r>
            <a:r>
              <a:rPr lang="en-US" dirty="0"/>
              <a:t>Regresso</a:t>
            </a:r>
            <a:r>
              <a:rPr dirty="0"/>
              <a:t>r(n_estimators=50)</a:t>
            </a:r>
          </a:p>
          <a:p>
            <a:r>
              <a:rPr lang="en-US" dirty="0"/>
              <a:t>regressor</a:t>
            </a:r>
            <a:r>
              <a:rPr dirty="0"/>
              <a:t>.fit(X_train, y_train)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190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AdaBoost Algorithm</vt:lpstr>
      <vt:lpstr>Introduction to AdaBoost</vt:lpstr>
      <vt:lpstr>How AdaBoost Works</vt:lpstr>
      <vt:lpstr>Advantages and Limitations</vt:lpstr>
      <vt:lpstr>Applications and Python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Musharraf</dc:creator>
  <cp:keywords/>
  <dc:description>generated using python-pptx</dc:description>
  <cp:lastModifiedBy>Mohammed Musharraf</cp:lastModifiedBy>
  <cp:revision>3</cp:revision>
  <dcterms:created xsi:type="dcterms:W3CDTF">2013-01-27T09:14:16Z</dcterms:created>
  <dcterms:modified xsi:type="dcterms:W3CDTF">2025-06-02T16:04:29Z</dcterms:modified>
  <cp:category/>
</cp:coreProperties>
</file>