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5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3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4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0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3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XGBoost</a:t>
            </a:r>
            <a:r>
              <a:rPr dirty="0"/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Extreme Gradient Boosting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</a:t>
            </a:r>
            <a:r>
              <a:rPr dirty="0" err="1"/>
              <a:t>XGBoost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71252"/>
            <a:ext cx="7543801" cy="3597842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XGBoost</a:t>
            </a:r>
            <a:r>
              <a:rPr dirty="0"/>
              <a:t> stands for Extreme Gradient Boosting.</a:t>
            </a:r>
          </a:p>
          <a:p>
            <a:r>
              <a:rPr dirty="0"/>
              <a:t>• </a:t>
            </a:r>
            <a:r>
              <a:rPr lang="en-US" dirty="0"/>
              <a:t>H</a:t>
            </a:r>
            <a:r>
              <a:rPr dirty="0"/>
              <a:t>ighly efficient and scalable.</a:t>
            </a:r>
          </a:p>
          <a:p>
            <a:r>
              <a:rPr dirty="0"/>
              <a:t>• Uses advanced regularization and optimization techniques.</a:t>
            </a:r>
          </a:p>
          <a:p>
            <a:r>
              <a:rPr dirty="0"/>
              <a:t>• Dominates many ML competitions (e.g., Kaggle).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</a:t>
            </a:r>
            <a:r>
              <a:rPr dirty="0" err="1"/>
              <a:t>XGBoost</a:t>
            </a:r>
            <a:r>
              <a:rPr dirty="0"/>
              <a:t>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379406"/>
            <a:ext cx="7543801" cy="3489688"/>
          </a:xfrm>
        </p:spPr>
        <p:txBody>
          <a:bodyPr/>
          <a:lstStyle/>
          <a:p>
            <a:r>
              <a:rPr dirty="0"/>
              <a:t>1. Initialize model with constant prediction.</a:t>
            </a:r>
          </a:p>
          <a:p>
            <a:r>
              <a:rPr dirty="0"/>
              <a:t>2. Compute gradients and hessians of loss function.</a:t>
            </a:r>
          </a:p>
          <a:p>
            <a:r>
              <a:rPr dirty="0"/>
              <a:t>3. Build trees to fit residuals using second-order optimization.</a:t>
            </a:r>
          </a:p>
          <a:p>
            <a:r>
              <a:rPr dirty="0"/>
              <a:t>4. Apply shrinkage (learning rate) and regularization.</a:t>
            </a:r>
          </a:p>
          <a:p>
            <a:r>
              <a:rPr dirty="0"/>
              <a:t>5. Aggregate all trees for final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Advantages:</a:t>
            </a:r>
          </a:p>
          <a:p>
            <a:r>
              <a:t>• High accuracy and speed.</a:t>
            </a:r>
          </a:p>
          <a:p>
            <a:r>
              <a:t>• Handles missing data natively.</a:t>
            </a:r>
          </a:p>
          <a:p>
            <a:r>
              <a:t>• Strong regularization avoids overfitting.</a:t>
            </a:r>
          </a:p>
          <a:p>
            <a:r>
              <a:t>• Efficient with large datasets.</a:t>
            </a:r>
          </a:p>
          <a:p>
            <a:endParaRPr/>
          </a:p>
          <a:p>
            <a:r>
              <a:t>⚠️ Limitations:</a:t>
            </a:r>
          </a:p>
          <a:p>
            <a:r>
              <a:t>• Sensitive to hyperparameters.</a:t>
            </a:r>
          </a:p>
          <a:p>
            <a:r>
              <a:t>• Less effective on unstructured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and Python </a:t>
            </a:r>
            <a:r>
              <a:rPr lang="en-US" dirty="0"/>
              <a:t>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125969" cy="402336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📌 Applications:</a:t>
            </a:r>
          </a:p>
          <a:p>
            <a:r>
              <a:rPr dirty="0"/>
              <a:t>• Fraud detection</a:t>
            </a:r>
          </a:p>
          <a:p>
            <a:r>
              <a:rPr dirty="0"/>
              <a:t>• Credit scoring</a:t>
            </a:r>
          </a:p>
          <a:p>
            <a:r>
              <a:rPr dirty="0"/>
              <a:t>• Sales forecasting</a:t>
            </a:r>
          </a:p>
          <a:p>
            <a:r>
              <a:rPr dirty="0"/>
              <a:t>• Ranking systems</a:t>
            </a:r>
          </a:p>
          <a:p>
            <a:endParaRPr dirty="0"/>
          </a:p>
          <a:p>
            <a:r>
              <a:rPr dirty="0"/>
              <a:t>💻 Python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from xgboost import XGBRegressor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regressor = XGBRegressor(n_estimators=100, learning_rate=0.1, max_depth=5)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fr-FR" dirty="0"/>
              <a:t>regressor.fit(X_train, y_train)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205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XGBoost Algorithm</vt:lpstr>
      <vt:lpstr>Introduction to XGBoost</vt:lpstr>
      <vt:lpstr>How XGBoost Works</vt:lpstr>
      <vt:lpstr>Advantages and Limitations</vt:lpstr>
      <vt:lpstr>Applications and Python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Musharraf</cp:lastModifiedBy>
  <cp:revision>5</cp:revision>
  <dcterms:created xsi:type="dcterms:W3CDTF">2013-01-27T09:14:16Z</dcterms:created>
  <dcterms:modified xsi:type="dcterms:W3CDTF">2025-06-02T16:30:09Z</dcterms:modified>
  <cp:category/>
</cp:coreProperties>
</file>