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09D45-7726-4145-AA72-415D6C1D832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361D4-593B-42BB-99A5-77D2D12BD1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361D4-593B-42BB-99A5-77D2D12BD1C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CBE219-E6AA-459E-949F-60F32864848B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EACC8A-C284-4E23-BEB1-7A4FAB94C2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Inventory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Java Swing and JDBC technology</a:t>
            </a:r>
            <a:endParaRPr lang="en-US" dirty="0"/>
          </a:p>
        </p:txBody>
      </p:sp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Add user or sing up view for admin…</a:t>
            </a:r>
          </a:p>
          <a:p>
            <a:endParaRPr lang="en-US" sz="2200" dirty="0"/>
          </a:p>
        </p:txBody>
      </p:sp>
      <p:pic>
        <p:nvPicPr>
          <p:cNvPr id="4" name="Picture 3" descr="12.jpg"/>
          <p:cNvPicPr>
            <a:picLocks noChangeAspect="1"/>
          </p:cNvPicPr>
          <p:nvPr/>
        </p:nvPicPr>
        <p:blipFill>
          <a:blip r:embed="rId2"/>
          <a:srcRect b="27864"/>
          <a:stretch>
            <a:fillRect/>
          </a:stretch>
        </p:blipFill>
        <p:spPr>
          <a:xfrm>
            <a:off x="685800" y="2209800"/>
            <a:ext cx="8001000" cy="3724836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From the menu tab user can select report menu to see the sales , purchase or user report. Here we select sales report of admin</a:t>
            </a:r>
            <a:endParaRPr lang="en-US" sz="2200" dirty="0"/>
          </a:p>
        </p:txBody>
      </p:sp>
      <p:pic>
        <p:nvPicPr>
          <p:cNvPr id="5" name="Picture 4" descr="15.jpg"/>
          <p:cNvPicPr>
            <a:picLocks noChangeAspect="1"/>
          </p:cNvPicPr>
          <p:nvPr/>
        </p:nvPicPr>
        <p:blipFill>
          <a:blip r:embed="rId2"/>
          <a:srcRect b="32119"/>
          <a:stretch>
            <a:fillRect/>
          </a:stretch>
        </p:blipFill>
        <p:spPr>
          <a:xfrm>
            <a:off x="838200" y="2743200"/>
            <a:ext cx="7696200" cy="35052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Purchase report for admin</a:t>
            </a:r>
            <a:endParaRPr lang="en-US" sz="2200" dirty="0"/>
          </a:p>
        </p:txBody>
      </p:sp>
      <p:pic>
        <p:nvPicPr>
          <p:cNvPr id="4" name="Picture 3" descr="13.jpg"/>
          <p:cNvPicPr>
            <a:picLocks noChangeAspect="1"/>
          </p:cNvPicPr>
          <p:nvPr/>
        </p:nvPicPr>
        <p:blipFill>
          <a:blip r:embed="rId2"/>
          <a:srcRect b="33767"/>
          <a:stretch>
            <a:fillRect/>
          </a:stretch>
        </p:blipFill>
        <p:spPr>
          <a:xfrm>
            <a:off x="533400" y="2209800"/>
            <a:ext cx="8229600" cy="3420036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User report for admin</a:t>
            </a:r>
            <a:endParaRPr lang="en-US" sz="2200" dirty="0"/>
          </a:p>
        </p:txBody>
      </p:sp>
      <p:pic>
        <p:nvPicPr>
          <p:cNvPr id="4" name="Picture 3" descr="14.jpg"/>
          <p:cNvPicPr>
            <a:picLocks noChangeAspect="1"/>
          </p:cNvPicPr>
          <p:nvPr/>
        </p:nvPicPr>
        <p:blipFill>
          <a:blip r:embed="rId2"/>
          <a:srcRect b="38194"/>
          <a:stretch>
            <a:fillRect/>
          </a:stretch>
        </p:blipFill>
        <p:spPr>
          <a:xfrm>
            <a:off x="381000" y="2209800"/>
            <a:ext cx="8382000" cy="35814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Sign out from menu tab will redirect user to the login window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4" name="Picture 3" descr="16.jpg"/>
          <p:cNvPicPr>
            <a:picLocks noChangeAspect="1"/>
          </p:cNvPicPr>
          <p:nvPr/>
        </p:nvPicPr>
        <p:blipFill>
          <a:blip r:embed="rId2"/>
          <a:srcRect r="6667" b="32292"/>
          <a:stretch>
            <a:fillRect/>
          </a:stretch>
        </p:blipFill>
        <p:spPr>
          <a:xfrm>
            <a:off x="304800" y="2447364"/>
            <a:ext cx="8534400" cy="3496236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After getting logged out the system is ready for any log in again. Here we log in as sales person to see the salesman views</a:t>
            </a:r>
            <a:endParaRPr lang="en-US" sz="2200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rcRect b="14002"/>
          <a:stretch>
            <a:fillRect/>
          </a:stretch>
        </p:blipFill>
        <p:spPr>
          <a:xfrm>
            <a:off x="457200" y="2438400"/>
            <a:ext cx="8305800" cy="37338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en-US" dirty="0" smtClean="0"/>
              <a:t>Continue...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58565"/>
            <a:ext cx="7848600" cy="4142235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8001000" cy="4029635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From the menu bar a salesman can select option to see the sales summary</a:t>
            </a:r>
            <a:endParaRPr lang="en-US" sz="2200" dirty="0"/>
          </a:p>
        </p:txBody>
      </p:sp>
      <p:pic>
        <p:nvPicPr>
          <p:cNvPr id="4" name="Picture 3" descr="6.jpg"/>
          <p:cNvPicPr>
            <a:picLocks noChangeAspect="1"/>
          </p:cNvPicPr>
          <p:nvPr/>
        </p:nvPicPr>
        <p:blipFill>
          <a:blip r:embed="rId2"/>
          <a:srcRect b="26215"/>
          <a:stretch>
            <a:fillRect/>
          </a:stretch>
        </p:blipFill>
        <p:spPr>
          <a:xfrm>
            <a:off x="381000" y="2438400"/>
            <a:ext cx="8458200" cy="38100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file menu salesman can logged out from the system.</a:t>
            </a:r>
            <a:endParaRPr lang="en-US" dirty="0"/>
          </a:p>
        </p:txBody>
      </p:sp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 and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Inventory management system is a sales and purchased based business management technology in which an admin or owner can have full control to add or delete a salesman, a admin. Can purchase product and can sale also. He can view the dashboard in which complete sales or purchase story shown as a summery. Can view the report files.</a:t>
            </a:r>
          </a:p>
          <a:p>
            <a:pPr algn="just"/>
            <a:r>
              <a:rPr lang="en-US" sz="2200" dirty="0" smtClean="0"/>
              <a:t>In the system there another actor is salesman who can only sale products and can view the sales summery only.</a:t>
            </a:r>
          </a:p>
          <a:p>
            <a:pPr algn="just"/>
            <a:r>
              <a:rPr lang="en-US" sz="2200" dirty="0" smtClean="0"/>
              <a:t>The system has automatic technology to calculate the amount of sales and purchase of a day, a month or a year. </a:t>
            </a:r>
          </a:p>
        </p:txBody>
      </p:sp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400000"/>
              </a:lnSpc>
              <a:buNone/>
            </a:pPr>
            <a:r>
              <a:rPr lang="en-US" sz="4400" b="1" dirty="0" smtClean="0"/>
              <a:t>Thank you for watching</a:t>
            </a:r>
            <a:endParaRPr lang="en-US" sz="4400" b="1" dirty="0"/>
          </a:p>
        </p:txBody>
      </p:sp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case diagram of the system.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procedure of the system.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By opening the main window it appears the login section of admin or salesman like below.</a:t>
            </a:r>
            <a:endParaRPr lang="en-US" sz="1800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49879"/>
            <a:ext cx="5105400" cy="3746121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Log in window…</a:t>
            </a:r>
            <a:endParaRPr lang="en-US" sz="2200" dirty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600"/>
            <a:ext cx="4820321" cy="39624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Selecting any option one can log into the system either an admin or a salesman. Here firstly we logged in as an admin</a:t>
            </a:r>
            <a:r>
              <a:rPr lang="en-US" sz="2200" dirty="0" smtClean="0"/>
              <a:t>. It will redirect to the Summary page.</a:t>
            </a:r>
            <a:endParaRPr lang="en-US" sz="2200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/>
          <a:srcRect b="21866"/>
          <a:stretch>
            <a:fillRect/>
          </a:stretch>
        </p:blipFill>
        <p:spPr>
          <a:xfrm>
            <a:off x="914400" y="2796092"/>
            <a:ext cx="7315200" cy="2995108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Form the menu bar admin can select option from file menu to go to dashboard, summery, category, sales or purchase or add user page.</a:t>
            </a:r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/>
          <a:srcRect r="20000" b="33594"/>
          <a:stretch>
            <a:fillRect/>
          </a:stretch>
        </p:blipFill>
        <p:spPr>
          <a:xfrm>
            <a:off x="914400" y="2743200"/>
            <a:ext cx="7315200" cy="34290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Purchase view for admin..</a:t>
            </a:r>
          </a:p>
          <a:p>
            <a:endParaRPr lang="en-US" sz="2200" dirty="0"/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/>
          <a:srcRect b="28408"/>
          <a:stretch>
            <a:fillRect/>
          </a:stretch>
        </p:blipFill>
        <p:spPr>
          <a:xfrm>
            <a:off x="228600" y="2133600"/>
            <a:ext cx="8686800" cy="38100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Sales view for admin</a:t>
            </a:r>
            <a:endParaRPr lang="en-US" sz="2200" dirty="0"/>
          </a:p>
        </p:txBody>
      </p:sp>
      <p:pic>
        <p:nvPicPr>
          <p:cNvPr id="4" name="Picture 3" descr="9.jpg"/>
          <p:cNvPicPr>
            <a:picLocks noChangeAspect="1"/>
          </p:cNvPicPr>
          <p:nvPr/>
        </p:nvPicPr>
        <p:blipFill>
          <a:blip r:embed="rId2"/>
          <a:srcRect b="17535"/>
          <a:stretch>
            <a:fillRect/>
          </a:stretch>
        </p:blipFill>
        <p:spPr>
          <a:xfrm>
            <a:off x="381000" y="2057400"/>
            <a:ext cx="8382000" cy="4114800"/>
          </a:xfrm>
          <a:prstGeom prst="rect">
            <a:avLst/>
          </a:prstGeom>
        </p:spPr>
      </p:pic>
    </p:spTree>
  </p:cSld>
  <p:clrMapOvr>
    <a:masterClrMapping/>
  </p:clrMapOvr>
  <p:transition spd="med" advClick="0" advTm="3000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84</TotalTime>
  <Words>373</Words>
  <Application>Microsoft Office PowerPoint</Application>
  <PresentationFormat>On-screen Show (4:3)</PresentationFormat>
  <Paragraphs>42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Welcome to Inventory Management System</vt:lpstr>
      <vt:lpstr>Project Goals and Target</vt:lpstr>
      <vt:lpstr>Use case diagram of the system. </vt:lpstr>
      <vt:lpstr>Working procedure of the system.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Continue…</vt:lpstr>
      <vt:lpstr>Continue...</vt:lpstr>
      <vt:lpstr>Continue…</vt:lpstr>
      <vt:lpstr>Continue…</vt:lpstr>
      <vt:lpstr>Continue…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Inventory Management System</dc:title>
  <dc:creator>mhd</dc:creator>
  <cp:lastModifiedBy>mhd</cp:lastModifiedBy>
  <cp:revision>57</cp:revision>
  <dcterms:created xsi:type="dcterms:W3CDTF">2018-12-05T17:06:38Z</dcterms:created>
  <dcterms:modified xsi:type="dcterms:W3CDTF">2018-12-05T19:10:31Z</dcterms:modified>
</cp:coreProperties>
</file>