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065101"/>
          </a:xfrm>
        </p:spPr>
        <p:txBody>
          <a:bodyPr/>
          <a:lstStyle/>
          <a:p>
            <a:r>
              <a:rPr lang="id-ID" sz="6600" b="1" dirty="0" smtClean="0"/>
              <a:t>Chatting</a:t>
            </a:r>
            <a:br>
              <a:rPr lang="id-ID" sz="6600" b="1" dirty="0" smtClean="0"/>
            </a:br>
            <a:r>
              <a:rPr lang="id-ID" sz="6600" b="1" dirty="0" smtClean="0"/>
              <a:t>application</a:t>
            </a:r>
            <a:endParaRPr lang="id-ID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156364"/>
            <a:ext cx="9070848" cy="1143000"/>
          </a:xfrm>
        </p:spPr>
        <p:txBody>
          <a:bodyPr anchor="ctr">
            <a:normAutofit/>
          </a:bodyPr>
          <a:lstStyle/>
          <a:p>
            <a:r>
              <a:rPr lang="id-ID" sz="1800" b="1" dirty="0" smtClean="0"/>
              <a:t>5160311094 – ASSABIL NUR ALFIANSYAH</a:t>
            </a:r>
          </a:p>
          <a:p>
            <a:r>
              <a:rPr lang="id-ID" sz="1800" b="1" dirty="0" smtClean="0"/>
              <a:t>5160311099 – MERRY CLAUDIA DESSYANA</a:t>
            </a:r>
          </a:p>
          <a:p>
            <a:r>
              <a:rPr lang="id-ID" sz="1800" b="1" dirty="0" smtClean="0"/>
              <a:t>5160311132 – MUHAMMAD RYAN PRANATA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100110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74771" y="2391709"/>
            <a:ext cx="9068586" cy="2590800"/>
          </a:xfrm>
        </p:spPr>
        <p:txBody>
          <a:bodyPr/>
          <a:lstStyle/>
          <a:p>
            <a:r>
              <a:rPr lang="id-ID" b="1" dirty="0" smtClean="0"/>
              <a:t>ANY QUESTION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8398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1001588"/>
          </a:xfrm>
        </p:spPr>
        <p:txBody>
          <a:bodyPr/>
          <a:lstStyle/>
          <a:p>
            <a:r>
              <a:rPr lang="id-ID" sz="4400" b="1" dirty="0" smtClean="0"/>
              <a:t>Socket</a:t>
            </a:r>
            <a:r>
              <a:rPr lang="id-ID" sz="4000" b="1" dirty="0" smtClean="0"/>
              <a:t> programming</a:t>
            </a:r>
            <a:endParaRPr lang="id-ID" sz="4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63624" y="2886891"/>
            <a:ext cx="9070848" cy="2252371"/>
          </a:xfrm>
        </p:spPr>
        <p:txBody>
          <a:bodyPr anchor="ctr"/>
          <a:lstStyle/>
          <a:p>
            <a:r>
              <a:rPr lang="id-ID" dirty="0"/>
              <a:t>Socket programming merupakan pemrograman yang bertujuan agar satu program bisa berinteraksi dengan program lainnya dalam satu jaringan, biasa disebut juga dengan pemrograman jaringan.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887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1158342"/>
          </a:xfrm>
        </p:spPr>
        <p:txBody>
          <a:bodyPr/>
          <a:lstStyle/>
          <a:p>
            <a:r>
              <a:rPr lang="id-ID" dirty="0" smtClean="0"/>
              <a:t>FUNCTION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3252651"/>
            <a:ext cx="9070848" cy="1886611"/>
          </a:xfrm>
        </p:spPr>
        <p:txBody>
          <a:bodyPr>
            <a:normAutofit fontScale="92500" lnSpcReduction="10000"/>
          </a:bodyPr>
          <a:lstStyle/>
          <a:p>
            <a:r>
              <a:rPr lang="id-ID" sz="2000" dirty="0" smtClean="0"/>
              <a:t>Connection-based sockets,</a:t>
            </a:r>
            <a:br>
              <a:rPr lang="id-ID" sz="2000" dirty="0" smtClean="0"/>
            </a:br>
            <a:r>
              <a:rPr lang="id-ID" sz="2000" dirty="0" smtClean="0"/>
              <a:t>sebagai </a:t>
            </a:r>
            <a:r>
              <a:rPr lang="id-ID" sz="2000" dirty="0"/>
              <a:t>komunikasi antara </a:t>
            </a:r>
            <a:r>
              <a:rPr lang="id-ID" sz="2000" dirty="0" smtClean="0"/>
              <a:t>client-server.</a:t>
            </a:r>
          </a:p>
          <a:p>
            <a:r>
              <a:rPr lang="id-ID" sz="2000" dirty="0" smtClean="0"/>
              <a:t>server </a:t>
            </a:r>
            <a:r>
              <a:rPr lang="id-ID" sz="2000" dirty="0"/>
              <a:t>menunggu koneksi dari client</a:t>
            </a:r>
            <a:r>
              <a:rPr lang="id-ID" sz="2000" dirty="0" smtClean="0"/>
              <a:t>.</a:t>
            </a:r>
          </a:p>
          <a:p>
            <a:r>
              <a:rPr lang="id-ID" sz="2000" dirty="0"/>
              <a:t/>
            </a:r>
            <a:br>
              <a:rPr lang="id-ID" sz="2000" dirty="0"/>
            </a:br>
            <a:r>
              <a:rPr lang="id-ID" sz="2000" dirty="0"/>
              <a:t>Connectionless sockets, komunikasi peer to peer; </a:t>
            </a: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etiap </a:t>
            </a:r>
            <a:r>
              <a:rPr lang="id-ID" sz="2000" dirty="0"/>
              <a:t>proses adalah sama/simetris.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0726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CHATTING APPLICATION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3" y="2086804"/>
            <a:ext cx="9070848" cy="457200"/>
          </a:xfrm>
        </p:spPr>
        <p:txBody>
          <a:bodyPr/>
          <a:lstStyle/>
          <a:p>
            <a:r>
              <a:rPr lang="id-ID" dirty="0" smtClean="0"/>
              <a:t>HERE IS OUR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412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INTERFACE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0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INTERFACE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3048" y="2014194"/>
            <a:ext cx="4754880" cy="640080"/>
          </a:xfrm>
        </p:spPr>
        <p:txBody>
          <a:bodyPr/>
          <a:lstStyle/>
          <a:p>
            <a:r>
              <a:rPr lang="id-ID" dirty="0" smtClean="0"/>
              <a:t>Form Input</a:t>
            </a:r>
            <a:endParaRPr lang="id-ID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0719" y="2710047"/>
            <a:ext cx="3419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6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Form Server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Form Client</a:t>
            </a:r>
            <a:endParaRPr lang="id-ID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86" y="2755900"/>
            <a:ext cx="3920016" cy="32004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06" y="2760662"/>
            <a:ext cx="39243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7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INTERFACE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10055352" cy="640080"/>
          </a:xfrm>
        </p:spPr>
        <p:txBody>
          <a:bodyPr/>
          <a:lstStyle/>
          <a:p>
            <a:r>
              <a:rPr lang="id-ID" dirty="0" smtClean="0"/>
              <a:t>FORM KONEKSI</a:t>
            </a:r>
            <a:endParaRPr lang="id-ID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61747" y="2755900"/>
            <a:ext cx="6871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90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655" y="2313583"/>
            <a:ext cx="9068586" cy="697892"/>
          </a:xfrm>
        </p:spPr>
        <p:txBody>
          <a:bodyPr/>
          <a:lstStyle/>
          <a:p>
            <a:pPr algn="ctr"/>
            <a:r>
              <a:rPr lang="id-ID" b="1" dirty="0" smtClean="0"/>
              <a:t>DEMO PROGRAM</a:t>
            </a:r>
            <a:endParaRPr lang="id-ID" b="1" dirty="0"/>
          </a:p>
        </p:txBody>
      </p:sp>
      <p:sp>
        <p:nvSpPr>
          <p:cNvPr id="7" name="Oval 6"/>
          <p:cNvSpPr/>
          <p:nvPr/>
        </p:nvSpPr>
        <p:spPr>
          <a:xfrm>
            <a:off x="4937760" y="3082835"/>
            <a:ext cx="2181497" cy="2168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Isosceles Triangle 7"/>
          <p:cNvSpPr/>
          <p:nvPr/>
        </p:nvSpPr>
        <p:spPr>
          <a:xfrm rot="5400000">
            <a:off x="5590903" y="3690257"/>
            <a:ext cx="1058091" cy="953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5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76</TotalTime>
  <Words>68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Savon</vt:lpstr>
      <vt:lpstr>Chatting application</vt:lpstr>
      <vt:lpstr>Socket programming</vt:lpstr>
      <vt:lpstr>FUNCTION</vt:lpstr>
      <vt:lpstr>CHATTING APPLICATION</vt:lpstr>
      <vt:lpstr>INTERFACE</vt:lpstr>
      <vt:lpstr>INTERFACE</vt:lpstr>
      <vt:lpstr>INTERFACE</vt:lpstr>
      <vt:lpstr>INTERFACE</vt:lpstr>
      <vt:lpstr>DEMO PROGRAM</vt:lpstr>
      <vt:lpstr>ANY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Chatting application</dc:title>
  <dc:creator>pranataryan91@outlook.com</dc:creator>
  <cp:lastModifiedBy>pranataryan91@outlook.com</cp:lastModifiedBy>
  <cp:revision>9</cp:revision>
  <dcterms:created xsi:type="dcterms:W3CDTF">2018-12-16T05:39:41Z</dcterms:created>
  <dcterms:modified xsi:type="dcterms:W3CDTF">2018-12-16T06:55:50Z</dcterms:modified>
</cp:coreProperties>
</file>