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Franklin Gothic" panose="020B0604020202020204" charset="0"/>
      <p:bold r:id="rId12"/>
    </p:embeddedFont>
    <p:embeddedFont>
      <p:font typeface="Libre Franklin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095" y="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/>
              <a:t>Basic Details of the Team and Problem Statement</a:t>
            </a:r>
            <a:endParaRPr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823750" y="1575621"/>
            <a:ext cx="6045695" cy="4922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Ministry/Organization Name/Student Innovation: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AICTE,MIC-Student Innovation</a:t>
            </a: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PS Code: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1468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   </a:t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Problem Statement Title: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Student Innovation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Name: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Tech Renegades</a:t>
            </a:r>
            <a:endParaRPr dirty="0"/>
          </a:p>
          <a:p>
            <a:pPr marL="0" indent="0"/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Leader Name: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Shaikh Muhammadumar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Code (AISHE):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U-0136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Name: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Department Of Computer Science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Theme Name: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Disaster Management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213475" y="252206"/>
            <a:ext cx="3330245" cy="167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971550" y="2289363"/>
            <a:ext cx="6024054" cy="32975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idea/Solution/Prototype here:</a:t>
            </a:r>
            <a:endParaRPr dirty="0"/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dirty="0">
                <a:latin typeface="Libre Franklin" pitchFamily="2" charset="0"/>
              </a:rPr>
              <a:t>Our solution for disaster management is to develop </a:t>
            </a:r>
            <a:r>
              <a:rPr lang="en-US" b="0" i="0" dirty="0">
                <a:solidFill>
                  <a:srgbClr val="111111"/>
                </a:solidFill>
                <a:effectLst/>
                <a:latin typeface="Libre Franklin" pitchFamily="2" charset="0"/>
              </a:rPr>
              <a:t> provide </a:t>
            </a:r>
            <a:r>
              <a:rPr lang="en-US" b="1" i="0" dirty="0">
                <a:solidFill>
                  <a:srgbClr val="111111"/>
                </a:solidFill>
                <a:effectLst/>
                <a:latin typeface="Libre Franklin" pitchFamily="2" charset="0"/>
              </a:rPr>
              <a:t>information</a:t>
            </a:r>
            <a:r>
              <a:rPr lang="en-US" b="0" i="0" dirty="0">
                <a:solidFill>
                  <a:srgbClr val="111111"/>
                </a:solidFill>
                <a:effectLst/>
                <a:latin typeface="Libre Franklin" pitchFamily="2" charset="0"/>
              </a:rPr>
              <a:t> and </a:t>
            </a:r>
            <a:r>
              <a:rPr lang="en-US" b="1" i="0" dirty="0">
                <a:solidFill>
                  <a:srgbClr val="111111"/>
                </a:solidFill>
                <a:effectLst/>
                <a:latin typeface="Libre Franklin" pitchFamily="2" charset="0"/>
              </a:rPr>
              <a:t>assistance</a:t>
            </a:r>
            <a:r>
              <a:rPr lang="en-US" b="0" i="0" dirty="0">
                <a:solidFill>
                  <a:srgbClr val="111111"/>
                </a:solidFill>
                <a:effectLst/>
                <a:latin typeface="Libre Franklin" pitchFamily="2" charset="0"/>
              </a:rPr>
              <a:t> during natural or man-made disasters. </a:t>
            </a:r>
            <a:endParaRPr lang="en-US" dirty="0">
              <a:latin typeface="Libre Franklin" pitchFamily="2" charset="0"/>
            </a:endParaRPr>
          </a:p>
          <a:p>
            <a:pPr marL="742950" lvl="1" indent="-285750" algn="just">
              <a:lnSpc>
                <a:spcPct val="100000"/>
              </a:lnSpc>
              <a:spcBef>
                <a:spcPts val="1000"/>
              </a:spcBef>
              <a:buSzPts val="1600"/>
              <a:buFont typeface="Wingdings" panose="05000000000000000000" pitchFamily="2" charset="2"/>
              <a:buChar char="v"/>
            </a:pPr>
            <a:r>
              <a:rPr lang="en-US" sz="1600" dirty="0">
                <a:latin typeface="Libre Franklin" pitchFamily="2" charset="0"/>
              </a:rPr>
              <a:t>The app will show </a:t>
            </a:r>
            <a:r>
              <a:rPr lang="en-US" sz="1600" b="1" dirty="0">
                <a:latin typeface="Libre Franklin" pitchFamily="2" charset="0"/>
              </a:rPr>
              <a:t>preventive measures</a:t>
            </a:r>
            <a:r>
              <a:rPr lang="en-US" sz="1600" dirty="0">
                <a:latin typeface="Libre Franklin" pitchFamily="2" charset="0"/>
              </a:rPr>
              <a:t> to be taken </a:t>
            </a:r>
            <a:r>
              <a:rPr lang="en-US" sz="1600" b="1" dirty="0">
                <a:latin typeface="Libre Franklin" pitchFamily="2" charset="0"/>
              </a:rPr>
              <a:t>before the disaster</a:t>
            </a:r>
            <a:r>
              <a:rPr lang="en-US" sz="1600" dirty="0">
                <a:latin typeface="Libre Franklin" pitchFamily="2" charset="0"/>
              </a:rPr>
              <a:t>, </a:t>
            </a:r>
            <a:r>
              <a:rPr lang="en-US" sz="1600" b="1" dirty="0">
                <a:latin typeface="Libre Franklin" pitchFamily="2" charset="0"/>
              </a:rPr>
              <a:t>during the disaster </a:t>
            </a:r>
            <a:r>
              <a:rPr lang="en-US" sz="1600" dirty="0">
                <a:latin typeface="Libre Franklin" pitchFamily="2" charset="0"/>
              </a:rPr>
              <a:t>and </a:t>
            </a:r>
            <a:r>
              <a:rPr lang="en-US" sz="1600" b="1" dirty="0">
                <a:latin typeface="Libre Franklin" pitchFamily="2" charset="0"/>
              </a:rPr>
              <a:t>after the disaster </a:t>
            </a:r>
            <a:r>
              <a:rPr lang="en-US" sz="1600" dirty="0">
                <a:latin typeface="Libre Franklin" pitchFamily="2" charset="0"/>
              </a:rPr>
              <a:t>in the form of </a:t>
            </a:r>
            <a:r>
              <a:rPr lang="en-US" sz="1600" b="1" dirty="0">
                <a:latin typeface="Libre Franklin" pitchFamily="2" charset="0"/>
              </a:rPr>
              <a:t>text</a:t>
            </a:r>
            <a:r>
              <a:rPr lang="en-US" sz="1600" dirty="0">
                <a:latin typeface="Libre Franklin" pitchFamily="2" charset="0"/>
              </a:rPr>
              <a:t> ,</a:t>
            </a:r>
            <a:r>
              <a:rPr lang="en-US" sz="1600" b="1" dirty="0">
                <a:latin typeface="Libre Franklin" pitchFamily="2" charset="0"/>
              </a:rPr>
              <a:t>visual animations </a:t>
            </a:r>
            <a:r>
              <a:rPr lang="en-US" sz="1600" dirty="0">
                <a:latin typeface="Libre Franklin" pitchFamily="2" charset="0"/>
              </a:rPr>
              <a:t>and </a:t>
            </a:r>
            <a:r>
              <a:rPr lang="en-US" sz="1600" b="1" dirty="0">
                <a:latin typeface="Libre Franklin" pitchFamily="2" charset="0"/>
              </a:rPr>
              <a:t>games</a:t>
            </a:r>
            <a:r>
              <a:rPr lang="en-US" sz="1600" dirty="0">
                <a:latin typeface="Libre Franklin" pitchFamily="2" charset="0"/>
              </a:rPr>
              <a:t>.</a:t>
            </a:r>
          </a:p>
          <a:p>
            <a:pPr marL="742950" lvl="1" indent="-285750" algn="just">
              <a:lnSpc>
                <a:spcPct val="100000"/>
              </a:lnSpc>
              <a:spcBef>
                <a:spcPts val="1000"/>
              </a:spcBef>
              <a:buSzPts val="1600"/>
              <a:buFont typeface="Wingdings" panose="05000000000000000000" pitchFamily="2" charset="2"/>
              <a:buChar char="v"/>
            </a:pPr>
            <a:r>
              <a:rPr lang="en-US" sz="1600" dirty="0">
                <a:latin typeface="Libre Franklin" pitchFamily="2" charset="0"/>
              </a:rPr>
              <a:t>The app will </a:t>
            </a:r>
            <a:r>
              <a:rPr lang="en-US" sz="1600" b="1" dirty="0">
                <a:latin typeface="Libre Franklin" pitchFamily="2" charset="0"/>
              </a:rPr>
              <a:t>notify</a:t>
            </a:r>
            <a:r>
              <a:rPr lang="en-US" sz="1600" dirty="0">
                <a:latin typeface="Libre Franklin" pitchFamily="2" charset="0"/>
              </a:rPr>
              <a:t> the users about the upcoming disasters that are going to occur in their </a:t>
            </a:r>
            <a:r>
              <a:rPr lang="en-US" sz="1600" b="1" dirty="0">
                <a:latin typeface="Libre Franklin" pitchFamily="2" charset="0"/>
              </a:rPr>
              <a:t>areas</a:t>
            </a:r>
            <a:r>
              <a:rPr lang="en-US" sz="1600" dirty="0">
                <a:latin typeface="Libre Franklin" pitchFamily="2" charset="0"/>
              </a:rPr>
              <a:t> and will </a:t>
            </a:r>
            <a:r>
              <a:rPr lang="en-US" sz="1600" b="1" dirty="0">
                <a:latin typeface="Libre Franklin" pitchFamily="2" charset="0"/>
              </a:rPr>
              <a:t>guide</a:t>
            </a:r>
            <a:r>
              <a:rPr lang="en-US" sz="1600" dirty="0">
                <a:latin typeface="Libre Franklin" pitchFamily="2" charset="0"/>
              </a:rPr>
              <a:t> the </a:t>
            </a:r>
            <a:r>
              <a:rPr lang="en-US" sz="1600" b="1" dirty="0">
                <a:latin typeface="Libre Franklin" pitchFamily="2" charset="0"/>
              </a:rPr>
              <a:t>users</a:t>
            </a:r>
            <a:r>
              <a:rPr lang="en-US" sz="1600" dirty="0">
                <a:latin typeface="Libre Franklin" pitchFamily="2" charset="0"/>
              </a:rPr>
              <a:t>.</a:t>
            </a:r>
          </a:p>
          <a:p>
            <a:pPr marL="285750" lvl="0" indent="-18415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dirty="0"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20" name="Google Shape;220;p2"/>
          <p:cNvSpPr>
            <a:spLocks noGrp="1"/>
          </p:cNvSpPr>
          <p:nvPr>
            <p:ph type="pic" idx="2"/>
          </p:nvPr>
        </p:nvSpPr>
        <p:spPr>
          <a:xfrm>
            <a:off x="7378575" y="63874"/>
            <a:ext cx="4689138" cy="345154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IN" dirty="0"/>
          </a:p>
        </p:txBody>
      </p:sp>
      <p:sp>
        <p:nvSpPr>
          <p:cNvPr id="222" name="Google Shape;222;p2"/>
          <p:cNvSpPr txBox="1"/>
          <p:nvPr/>
        </p:nvSpPr>
        <p:spPr>
          <a:xfrm>
            <a:off x="7378575" y="3820783"/>
            <a:ext cx="4572001" cy="275908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Technology stack here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dirty="0"/>
          </a:p>
          <a:p>
            <a: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AA4A5-AE44-5C8A-98D6-0DF20269F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7327" y="4079788"/>
            <a:ext cx="3073123" cy="2174032"/>
          </a:xfrm>
          <a:prstGeom prst="rect">
            <a:avLst/>
          </a:prstGeom>
        </p:spPr>
      </p:pic>
      <p:pic>
        <p:nvPicPr>
          <p:cNvPr id="8" name="Content Placeholder 12">
            <a:extLst>
              <a:ext uri="{FF2B5EF4-FFF2-40B4-BE49-F238E27FC236}">
                <a16:creationId xmlns:a16="http://schemas.microsoft.com/office/drawing/2014/main" id="{038E23CB-E3FA-BDF2-0200-47D6825823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748" y="480463"/>
            <a:ext cx="4250466" cy="2875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09634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/>
              <a:t>Describe your Use Cases here</a:t>
            </a:r>
            <a:endParaRPr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u="sng" dirty="0">
                <a:latin typeface="Libre Franklin" pitchFamily="2" charset="0"/>
              </a:rPr>
              <a:t>Highly prone areas</a:t>
            </a:r>
            <a:r>
              <a:rPr lang="en-US" dirty="0">
                <a:latin typeface="Libre Franklin" pitchFamily="2" charset="0"/>
              </a:rPr>
              <a:t>: The areas where occurrence of disasters is more.</a:t>
            </a: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dirty="0">
              <a:latin typeface="Libre Franklin" pitchFamily="2" charset="0"/>
            </a:endParaRPr>
          </a:p>
          <a:p>
            <a:pPr marL="285750" lvl="0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u="sng" dirty="0">
                <a:latin typeface="Libre Franklin" pitchFamily="2" charset="0"/>
              </a:rPr>
              <a:t>Educational purpose</a:t>
            </a:r>
            <a:r>
              <a:rPr lang="en-US" dirty="0">
                <a:latin typeface="Libre Franklin" pitchFamily="2" charset="0"/>
              </a:rPr>
              <a:t>: Details of different disasters are provided.</a:t>
            </a:r>
          </a:p>
          <a:p>
            <a:pPr marL="285750" lvl="0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dirty="0">
              <a:latin typeface="Libre Franklin" pitchFamily="2" charset="0"/>
            </a:endParaRPr>
          </a:p>
          <a:p>
            <a:pPr marL="285750" lvl="0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u="sng" dirty="0">
                <a:latin typeface="Libre Franklin" pitchFamily="2" charset="0"/>
              </a:rPr>
              <a:t>Offline access</a:t>
            </a:r>
            <a:r>
              <a:rPr lang="en-US" dirty="0">
                <a:latin typeface="Libre Franklin" pitchFamily="2" charset="0"/>
              </a:rPr>
              <a:t>: It will also work efficiently in areas where low network is there or no network is there.</a:t>
            </a:r>
          </a:p>
          <a:p>
            <a:pPr marL="285750" lvl="0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dirty="0">
              <a:latin typeface="Libre Franklin" pitchFamily="2" charset="0"/>
            </a:endParaRPr>
          </a:p>
          <a:p>
            <a:pPr marL="285750" lvl="0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u="sng" dirty="0">
                <a:latin typeface="Libre Franklin" pitchFamily="2" charset="0"/>
              </a:rPr>
              <a:t>Weather forecasting</a:t>
            </a:r>
            <a:r>
              <a:rPr lang="en-US" dirty="0">
                <a:latin typeface="Libre Franklin" pitchFamily="2" charset="0"/>
              </a:rPr>
              <a:t>: The app will show details about the weather in the respective areas.</a:t>
            </a:r>
          </a:p>
          <a:p>
            <a:pPr marL="285750" lvl="0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dirty="0">
              <a:latin typeface="Libre Franklin" pitchFamily="2" charset="0"/>
            </a:endParaRPr>
          </a:p>
          <a:p>
            <a:pPr marL="285750" lvl="0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u="sng" dirty="0">
                <a:latin typeface="Libre Franklin" pitchFamily="2" charset="0"/>
              </a:rPr>
              <a:t>Disaster alerts and notification</a:t>
            </a:r>
            <a:r>
              <a:rPr lang="en-US" dirty="0">
                <a:latin typeface="Libre Franklin" pitchFamily="2" charset="0"/>
              </a:rPr>
              <a:t>: The app notify the person about the occurrence of the disaster.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  </a:t>
            </a:r>
            <a:endParaRPr dirty="0"/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31" name="Google Shape;231;p3"/>
          <p:cNvSpPr txBox="1"/>
          <p:nvPr/>
        </p:nvSpPr>
        <p:spPr>
          <a:xfrm>
            <a:off x="6096000" y="2286000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 Show stopper here</a:t>
            </a:r>
            <a:endParaRPr dirty="0"/>
          </a:p>
        </p:txBody>
      </p:sp>
      <p:sp>
        <p:nvSpPr>
          <p:cNvPr id="232" name="Google Shape;232;p3"/>
          <p:cNvSpPr txBox="1"/>
          <p:nvPr/>
        </p:nvSpPr>
        <p:spPr>
          <a:xfrm>
            <a:off x="62483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dk1"/>
                </a:solidFill>
                <a:latin typeface="Libre Franklin" pitchFamily="2" charset="0"/>
                <a:ea typeface="Libre Franklin"/>
                <a:cs typeface="Libre Franklin"/>
                <a:sym typeface="Libre Franklin"/>
              </a:rPr>
              <a:t> </a:t>
            </a:r>
            <a:r>
              <a:rPr lang="en-US" sz="1600" b="1" i="0" u="sng" dirty="0">
                <a:solidFill>
                  <a:schemeClr val="dk1"/>
                </a:solidFill>
                <a:latin typeface="Libre Franklin" pitchFamily="2" charset="0"/>
                <a:ea typeface="Libre Franklin"/>
                <a:cs typeface="Libre Franklin"/>
                <a:sym typeface="Libre Franklin"/>
              </a:rPr>
              <a:t>Real time tracking</a:t>
            </a:r>
            <a:r>
              <a:rPr lang="en-US" sz="1600" b="0" i="0" dirty="0">
                <a:solidFill>
                  <a:schemeClr val="dk1"/>
                </a:solidFill>
                <a:latin typeface="Libre Franklin" pitchFamily="2" charset="0"/>
                <a:ea typeface="Libre Franklin"/>
                <a:cs typeface="Libre Franklin"/>
                <a:sym typeface="Libre Franklin"/>
              </a:rPr>
              <a:t>: It will help user to know about the disaster that is going to occur in their state or in any other state.</a:t>
            </a:r>
          </a:p>
          <a:p>
            <a:pPr marL="285750" marR="0" lvl="0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600" dirty="0">
              <a:solidFill>
                <a:schemeClr val="dk1"/>
              </a:solidFill>
              <a:latin typeface="Libre Franklin" pitchFamily="2" charset="0"/>
              <a:sym typeface="Libre Franklin"/>
            </a:endParaRPr>
          </a:p>
          <a:p>
            <a:pPr marL="285750" marR="0" lvl="0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1" u="sng" dirty="0">
                <a:solidFill>
                  <a:schemeClr val="dk1"/>
                </a:solidFill>
                <a:latin typeface="Libre Franklin" pitchFamily="2" charset="0"/>
                <a:sym typeface="Libre Franklin"/>
              </a:rPr>
              <a:t>Emergency tools</a:t>
            </a:r>
            <a:r>
              <a:rPr lang="en-US" sz="1600" dirty="0">
                <a:solidFill>
                  <a:schemeClr val="dk1"/>
                </a:solidFill>
                <a:latin typeface="Libre Franklin" pitchFamily="2" charset="0"/>
                <a:sym typeface="Libre Franklin"/>
              </a:rPr>
              <a:t>: Siren and flash light of phone will start as soon as the person get stuck in any disaster and clicks on emergency SOS button.</a:t>
            </a:r>
          </a:p>
          <a:p>
            <a:pPr marL="285750" marR="0" lvl="0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600" dirty="0">
              <a:solidFill>
                <a:schemeClr val="dk1"/>
              </a:solidFill>
              <a:latin typeface="Libre Franklin" pitchFamily="2" charset="0"/>
              <a:sym typeface="Libre Franklin"/>
            </a:endParaRPr>
          </a:p>
          <a:p>
            <a:pPr marL="285750" marR="0" lvl="0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1" u="sng" dirty="0">
                <a:solidFill>
                  <a:schemeClr val="dk1"/>
                </a:solidFill>
                <a:latin typeface="Libre Franklin" pitchFamily="2" charset="0"/>
                <a:sym typeface="Libre Franklin"/>
              </a:rPr>
              <a:t>Notifications and live location</a:t>
            </a:r>
            <a:r>
              <a:rPr lang="en-US" sz="1600" dirty="0">
                <a:solidFill>
                  <a:schemeClr val="dk1"/>
                </a:solidFill>
                <a:latin typeface="Libre Franklin" pitchFamily="2" charset="0"/>
                <a:sym typeface="Libre Franklin"/>
              </a:rPr>
              <a:t>: User will get notify about the occurring disaster. Live location of the user will be shared to all the relatives of the user.</a:t>
            </a:r>
          </a:p>
          <a:p>
            <a:pPr marL="285750" marR="0" lvl="0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600" dirty="0">
              <a:solidFill>
                <a:schemeClr val="dk1"/>
              </a:solidFill>
              <a:latin typeface="Libre Franklin" pitchFamily="2" charset="0"/>
              <a:sym typeface="Libre Franklin"/>
            </a:endParaRPr>
          </a:p>
          <a:p>
            <a:pPr marL="285750" marR="0" lvl="0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1" u="sng" dirty="0">
                <a:solidFill>
                  <a:schemeClr val="dk1"/>
                </a:solidFill>
                <a:latin typeface="Libre Franklin" pitchFamily="2" charset="0"/>
                <a:sym typeface="Libre Franklin"/>
              </a:rPr>
              <a:t>Cross device support</a:t>
            </a:r>
            <a:r>
              <a:rPr lang="en-US" sz="1600" dirty="0">
                <a:solidFill>
                  <a:schemeClr val="dk1"/>
                </a:solidFill>
                <a:latin typeface="Libre Franklin" pitchFamily="2" charset="0"/>
                <a:sym typeface="Libre Franklin"/>
              </a:rPr>
              <a:t>: Works perfectly for all devices like android and IOS.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Team Member Details </a:t>
            </a:r>
            <a:endParaRPr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Leader Name: Shaikh Muhammadumar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Branch: 5 </a:t>
            </a:r>
            <a:r>
              <a:rPr lang="en-US" sz="1200" dirty="0" err="1"/>
              <a:t>yr</a:t>
            </a:r>
            <a:r>
              <a:rPr lang="en-US" sz="1200" dirty="0"/>
              <a:t> Int. </a:t>
            </a:r>
            <a:r>
              <a:rPr lang="en-US" sz="1200" dirty="0" err="1"/>
              <a:t>M.Sc</a:t>
            </a:r>
            <a:r>
              <a:rPr lang="en-US" sz="1200" dirty="0"/>
              <a:t>				Stream: CS				Year: II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1 Name:  </a:t>
            </a:r>
            <a:r>
              <a:rPr lang="en-US" sz="1200" b="1" dirty="0" err="1">
                <a:solidFill>
                  <a:srgbClr val="5D7C3F"/>
                </a:solidFill>
              </a:rPr>
              <a:t>Keswani</a:t>
            </a:r>
            <a:r>
              <a:rPr lang="en-US" sz="1200" b="1" dirty="0">
                <a:solidFill>
                  <a:srgbClr val="5D7C3F"/>
                </a:solidFill>
              </a:rPr>
              <a:t> Palak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Branch: 5 </a:t>
            </a:r>
            <a:r>
              <a:rPr lang="en-US" sz="1200" dirty="0" err="1"/>
              <a:t>yr</a:t>
            </a:r>
            <a:r>
              <a:rPr lang="en-US" sz="1200" dirty="0"/>
              <a:t> Int. </a:t>
            </a:r>
            <a:r>
              <a:rPr lang="en-US" sz="1200" dirty="0" err="1"/>
              <a:t>M.Sc</a:t>
            </a:r>
            <a:r>
              <a:rPr lang="en-US" sz="1200" dirty="0"/>
              <a:t>				Stream: CS				Year: II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2 Name: </a:t>
            </a:r>
            <a:r>
              <a:rPr lang="en-US" sz="1200" b="1" dirty="0" err="1">
                <a:solidFill>
                  <a:srgbClr val="5D7C3F"/>
                </a:solidFill>
              </a:rPr>
              <a:t>Saheta</a:t>
            </a:r>
            <a:r>
              <a:rPr lang="en-US" sz="1200" b="1" dirty="0">
                <a:solidFill>
                  <a:srgbClr val="5D7C3F"/>
                </a:solidFill>
              </a:rPr>
              <a:t> Diya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Branch: 5 </a:t>
            </a:r>
            <a:r>
              <a:rPr lang="en-US" sz="1200" dirty="0" err="1"/>
              <a:t>yr</a:t>
            </a:r>
            <a:r>
              <a:rPr lang="en-US" sz="1200" dirty="0"/>
              <a:t> Int. </a:t>
            </a:r>
            <a:r>
              <a:rPr lang="en-US" sz="1200" dirty="0" err="1"/>
              <a:t>M.Sc</a:t>
            </a:r>
            <a:r>
              <a:rPr lang="en-US" sz="1200" dirty="0"/>
              <a:t>				Stream: CS				Year: II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3 Name: Makwana Dev</a:t>
            </a:r>
            <a:endParaRPr lang="en-US" dirty="0"/>
          </a:p>
          <a:p>
            <a:pPr marL="0" indent="0">
              <a:buSzPts val="1200"/>
            </a:pPr>
            <a:r>
              <a:rPr lang="en-US" sz="1200" dirty="0"/>
              <a:t>Branch: 5 </a:t>
            </a:r>
            <a:r>
              <a:rPr lang="en-US" sz="1200" dirty="0" err="1"/>
              <a:t>yr</a:t>
            </a:r>
            <a:r>
              <a:rPr lang="en-US" sz="1200" dirty="0"/>
              <a:t> Int. </a:t>
            </a:r>
            <a:r>
              <a:rPr lang="en-US" sz="1200" dirty="0" err="1"/>
              <a:t>M.Sc</a:t>
            </a:r>
            <a:r>
              <a:rPr lang="en-US" sz="1200" dirty="0"/>
              <a:t>				Stream: CS				Year: II </a:t>
            </a: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4 Name:  </a:t>
            </a:r>
            <a:r>
              <a:rPr lang="en-US" sz="1200" b="1" dirty="0" err="1">
                <a:solidFill>
                  <a:srgbClr val="5D7C3F"/>
                </a:solidFill>
              </a:rPr>
              <a:t>Rupavatiya</a:t>
            </a:r>
            <a:r>
              <a:rPr lang="en-US" sz="1200" b="1" dirty="0">
                <a:solidFill>
                  <a:srgbClr val="5D7C3F"/>
                </a:solidFill>
              </a:rPr>
              <a:t> Prince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Branch: 5 </a:t>
            </a:r>
            <a:r>
              <a:rPr lang="en-US" sz="1200" dirty="0" err="1"/>
              <a:t>yr</a:t>
            </a:r>
            <a:r>
              <a:rPr lang="en-US" sz="1200" dirty="0"/>
              <a:t> Int. </a:t>
            </a:r>
            <a:r>
              <a:rPr lang="en-US" sz="1200" dirty="0" err="1"/>
              <a:t>M.Sc</a:t>
            </a:r>
            <a:r>
              <a:rPr lang="en-US" sz="1200" dirty="0"/>
              <a:t>				Stream: CS				Year: II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5 Name:  Jariwala Mohit</a:t>
            </a: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Branch: 5 </a:t>
            </a:r>
            <a:r>
              <a:rPr lang="en-US" sz="1200" dirty="0" err="1"/>
              <a:t>yr</a:t>
            </a:r>
            <a:r>
              <a:rPr lang="en-US" sz="1200" dirty="0"/>
              <a:t> Int. </a:t>
            </a:r>
            <a:r>
              <a:rPr lang="en-US" sz="1200" dirty="0" err="1"/>
              <a:t>M.Sc</a:t>
            </a:r>
            <a:r>
              <a:rPr lang="en-US" sz="1200" dirty="0"/>
              <a:t>				Stream: CS				Year: II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Important Pointers</a:t>
            </a:r>
            <a:endParaRPr/>
          </a:p>
        </p:txBody>
      </p:sp>
      <p:sp>
        <p:nvSpPr>
          <p:cNvPr id="244" name="Google Shape;244;p5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/>
              <a:t>Please ensure below pointers are met while  </a:t>
            </a:r>
            <a:endParaRPr/>
          </a:p>
        </p:txBody>
      </p:sp>
      <p:sp>
        <p:nvSpPr>
          <p:cNvPr id="245" name="Google Shape;245;p5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10572561" cy="3922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Kindly keep the maximum slides limit to 4 pages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All the topics should be utilized for description of your idea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Try to avoid paragraphs and post your idea in points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Keep your explanation precisely and easy to understand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Idea should be unique and novel. If it has a business potential more weightage will be given. 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Apart from this PPT abstract of your idea will be asked separately while submitting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You need to save the file in PDF and upload the same on portal. No PPT, Word Doc or any other format will be supported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You can delete this slide (Important Pointers) when you upload the details of your idea on SIH portal.</a:t>
            </a:r>
            <a:endParaRPr/>
          </a:p>
        </p:txBody>
      </p:sp>
      <p:sp>
        <p:nvSpPr>
          <p:cNvPr id="246" name="Google Shape;246;p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1474</TotalTime>
  <Words>663</Words>
  <Application>Microsoft Office PowerPoint</Application>
  <PresentationFormat>Widescreen</PresentationFormat>
  <Paragraphs>65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Noto Sans Symbols</vt:lpstr>
      <vt:lpstr>Calibri</vt:lpstr>
      <vt:lpstr>Franklin Gothic</vt:lpstr>
      <vt:lpstr>Wingdings</vt:lpstr>
      <vt:lpstr>Libre Franklin</vt:lpstr>
      <vt:lpstr>Theme1</vt:lpstr>
      <vt:lpstr>Basic Details of the Team and Problem Statement</vt:lpstr>
      <vt:lpstr>Idea/Approach Details</vt:lpstr>
      <vt:lpstr>Idea/Approach Details</vt:lpstr>
      <vt:lpstr>Team Member Details </vt:lpstr>
      <vt:lpstr>Important Pointers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Muhammadumar Shaikh</cp:lastModifiedBy>
  <cp:revision>3</cp:revision>
  <dcterms:created xsi:type="dcterms:W3CDTF">2022-02-11T07:14:46Z</dcterms:created>
  <dcterms:modified xsi:type="dcterms:W3CDTF">2023-09-28T06:32:16Z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