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403-0651-C846-BB42-AC6FD8278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140E8-6A03-1742-893C-0FBD540D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92D22-0BF2-F845-8B9D-B8905E97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AE68-407B-EF42-A17A-C1773903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5CD9-A0AA-9349-B500-FFADB4E8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27F7-9861-444B-B508-E23AE97B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820D-E089-D942-838E-A43FDD4B9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CC40-65A8-294E-A8EB-80097266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B20C-D813-AC46-9D52-3EC5F889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4281-0874-CE45-90F5-3FF1F214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F70A-0B38-FD4C-97AF-F3D8319CB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61CD2-08E1-5346-B077-59547275F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9DF9-1D77-C74E-B5E6-AD58BF06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69D6-E27D-E34B-92D7-C3373C83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1279-9E96-FE43-81C3-09CC3D35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BB5E-81DF-A14D-AB1C-9D671F67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E930-B805-A846-B177-C29C7B82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6BFE-8A3C-264C-9655-5AE24022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57A5-632B-374E-B46E-F82DDEF5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165C-7BA5-9847-ADE9-DF59DC58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0AF3-1787-8B48-98CD-C6C4A66B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3FEED-ECDD-7748-8138-A3E2DE57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657D-F86A-7E4B-8222-05354E50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E5AB-8CD3-C043-800C-7D6C0952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B81D-08AD-C84E-87EC-64AA0259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3143-4EF3-E04D-96EF-7B8EA62F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36A1-D15E-DD42-B771-F34193540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0538E-9F45-504B-980B-81C5B93F9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BC0DE-1647-544F-A89C-A17F586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A5E6-A465-7444-9658-700713CF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EC2E-C67D-944E-8D11-A5021297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6EA9-0819-C940-89CE-7E70F810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810F-F0F7-034F-B2DC-44283EFC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EBD6-D86E-E541-8DB3-28660973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207C1-3604-014A-8FF1-57FC3E00B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B18D0-735F-E548-9113-AB449B603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8C5DC-BE94-754B-A40F-10A57B65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B2A5D-5D4F-114F-A4F5-D2F86EE1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9EECD-7119-7147-B562-C2693EBF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BD7D-A6AB-6A4D-A06C-439359D8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27E7-9E3C-484D-A894-3E4AFC25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ABD49-5D63-064A-A53B-8EE08ED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232C4-29CC-654C-B5E3-3379428B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B72D8-8687-A246-BE6C-EEC1CB79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DCCF6-5E3E-4B40-BB61-F306DA8C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27DC8-39B7-0440-9915-3D8AE86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46D6-B67E-B047-A7A5-AB139588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C282-7BAB-1142-AC20-8C61882C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21E03-CE09-3348-AA54-38E60414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5CE9-5760-F541-8DE2-4369287F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2A06-5DF9-0048-B398-AEEA0238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DE28-7AF0-5F48-AF76-7799B2BF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1446-4824-4041-A5AD-5CA0A059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48DD9-D57B-5C4D-B9EF-5E2D155C0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C8CEA-C071-BF4F-89DA-7FB37CD8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0C12-4276-C048-A75E-3857CB93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9D84-5472-8341-B9FD-B874348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E1975-C6C6-7C40-BD68-671DB5A4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66DB1-983E-D040-8543-2B8D2746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D40F-DB51-6B4D-8B53-E36CB323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7E91-D91E-FB44-AD2B-9D911B38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DF05-0594-9A42-9BB4-FC35A6FF079B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DDD5-3ED7-E041-BC08-4263955CA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F669-CFA4-B14C-ABA1-5F54F547D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87AE-7D87-9049-891D-0017D79D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3206DD10-C7B3-4748-AD17-C733F313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2BDCA-44C1-4144-A4BD-0D7F7709B70D}"/>
              </a:ext>
            </a:extLst>
          </p:cNvPr>
          <p:cNvSpPr txBox="1"/>
          <p:nvPr/>
        </p:nvSpPr>
        <p:spPr>
          <a:xfrm>
            <a:off x="5331913" y="1286099"/>
            <a:ext cx="7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EDC2B-8A99-DB43-83D6-1A3682E580B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713957" y="688933"/>
            <a:ext cx="524005" cy="5971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EE6A70-7361-1E4B-950F-2A68D21414CD}"/>
              </a:ext>
            </a:extLst>
          </p:cNvPr>
          <p:cNvSpPr txBox="1"/>
          <p:nvPr/>
        </p:nvSpPr>
        <p:spPr>
          <a:xfrm>
            <a:off x="2474936" y="1776701"/>
            <a:ext cx="5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Axis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24DF80-4D10-6647-9E1F-F3F0CCF7FEA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765644" y="688933"/>
            <a:ext cx="203024" cy="1087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12F34F-560D-CC47-970E-BB8C1B5EA6FD}"/>
              </a:ext>
            </a:extLst>
          </p:cNvPr>
          <p:cNvSpPr txBox="1"/>
          <p:nvPr/>
        </p:nvSpPr>
        <p:spPr>
          <a:xfrm>
            <a:off x="1236947" y="4541913"/>
            <a:ext cx="9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 Label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63D99-C2BA-454F-B2EC-4A3B6F66C13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5574" y="3429001"/>
            <a:ext cx="1445190" cy="11129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0E0B88-AEF7-384C-9E3F-7A6F708BF80E}"/>
              </a:ext>
            </a:extLst>
          </p:cNvPr>
          <p:cNvSpPr txBox="1"/>
          <p:nvPr/>
        </p:nvSpPr>
        <p:spPr>
          <a:xfrm>
            <a:off x="9092854" y="4990764"/>
            <a:ext cx="9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Label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7E0ECF-A97E-5E44-9B0A-082B4B161A2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638797" y="5360096"/>
            <a:ext cx="2937874" cy="9279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E12559-22EF-F14C-A31B-A68F378ABDAC}"/>
              </a:ext>
            </a:extLst>
          </p:cNvPr>
          <p:cNvSpPr txBox="1"/>
          <p:nvPr/>
        </p:nvSpPr>
        <p:spPr>
          <a:xfrm>
            <a:off x="10656519" y="2146033"/>
            <a:ext cx="89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DB3156-0E9A-4841-BB9D-EFFA9D54259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1102758" y="1058265"/>
            <a:ext cx="47493" cy="1087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8EDB68-8318-4749-9E48-CF6CF5E7AA3E}"/>
              </a:ext>
            </a:extLst>
          </p:cNvPr>
          <p:cNvSpPr txBox="1"/>
          <p:nvPr/>
        </p:nvSpPr>
        <p:spPr>
          <a:xfrm>
            <a:off x="3685263" y="4860805"/>
            <a:ext cx="14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Tick Label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4F43D4-AA1A-414B-9023-32DCDA953DB9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231208" y="5230137"/>
            <a:ext cx="3160470" cy="9279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787AE6-4D7F-764F-AE7C-C08A672D7009}"/>
              </a:ext>
            </a:extLst>
          </p:cNvPr>
          <p:cNvSpPr txBox="1"/>
          <p:nvPr/>
        </p:nvSpPr>
        <p:spPr>
          <a:xfrm>
            <a:off x="1108816" y="3059669"/>
            <a:ext cx="12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 Tick Label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74C3ED-224D-BC4C-9E91-F53840C4DCAD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07905" y="1655431"/>
            <a:ext cx="1148349" cy="1404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9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Hearne, Mike</dc:creator>
  <cp:lastModifiedBy>Hearne, Mike</cp:lastModifiedBy>
  <cp:revision>5</cp:revision>
  <dcterms:created xsi:type="dcterms:W3CDTF">2021-06-30T21:36:05Z</dcterms:created>
  <dcterms:modified xsi:type="dcterms:W3CDTF">2021-07-01T14:19:08Z</dcterms:modified>
</cp:coreProperties>
</file>