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D3B5-FD2E-9A4B-9170-E87932E3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7C2C-4A52-C445-910C-9B90566F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634F-ABB6-9249-8B3D-75E1C602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85D2-0603-034B-AD41-87874F5D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A4C1-9E18-8A4A-9320-B4F9790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7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7F0F-15A8-F540-963A-635D85B2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9D889-0510-154F-B76A-51DBDA071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8BE4-1B7C-4341-87FE-00321D9D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B784-9D2F-7045-8EDB-D9E54184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AEA7-CA9A-3046-83D0-EDB2880B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0F436-B884-4F44-A684-29598D18F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D398D-197C-4941-9BB3-9DA62CA0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CA51-565F-A84C-BB14-F5F0BF3D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53D7-4CF3-E246-B0AF-FDDB3B4A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01E9-6F47-A645-B303-3F913B26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F121-EB4D-AE43-B885-CF71AACB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D240-4F1E-7541-A884-EE71444B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C2B1-3542-FE45-857B-E68FA2AB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3947-9C99-434F-AED5-A773020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886A-C4B8-C648-9799-06AC90F3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9DE9-9E94-1A47-8744-1B6109C9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9160-7A47-2F4F-A5B4-08653AC5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0434-5B97-DA49-8E1D-65969E3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C66A-C9D1-9141-B3C8-F155D2EC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84A3-BF30-CA4A-8B7C-D1D721F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6075-BBB2-9C47-B939-8FD4A6C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6070-73FA-544D-A597-2D1B35F5B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AE022-99E6-9B41-A2A9-FD8347E0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FA89-2867-A145-94B1-7C01D558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D320-9082-9946-A9A2-E7FFF6CC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2C04-CDF2-514B-90F5-E938ECF4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0CEE-6E40-B14E-89EA-0AEA343F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D2F88-B95A-C247-8B61-F1AA98E0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BC3C-B803-7642-ABFB-E71119E5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D52E-D3B3-2D49-858D-474209092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E462F-5078-4744-B311-94AA80D1B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38D9E-4CF1-A64E-9CCF-31B8FFA8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08442-8023-344E-8AF7-FDDCEA7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A9BE7-A718-4548-8EA4-E1B2B5B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676-BDF3-5A42-B667-4FCC3F8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5B6C9-6359-6A4C-9011-864644B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84E36-57EE-1941-8C8C-12D83E56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ABE40-BBB8-BB4C-8D88-7561EE54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24500-2E5E-DB4D-A9CC-63B492AB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02D5-A19E-004D-B733-B3FD7978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01B5F-D6E7-2F4C-99AA-980B55F2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490-D601-CA44-8FFB-155CAAAF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494F-A5D6-4D41-B984-E9F6DFDF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7C0CF-5415-9541-A164-2EBA19782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67BE-3409-9345-A407-04984CD2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13F0C-5FE4-AD40-AC07-980E56B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8FE0D-3497-254C-98FC-71D36D49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26F7-695E-9E40-B870-C7D31DDE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3C078-B3B2-C64A-BC18-CA25A8B0D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33CA-A6DD-364F-971E-2B6BC1193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5D47-DAA4-4D42-BD3F-730A4DB1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50699-8C7D-174C-8E76-87FF57B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D4E58-86C6-6B47-BF28-E3AAB75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43C50-D3A0-894A-B562-1C577527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6E38-9660-0744-B857-30B12B9E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47205-A970-CB4A-AF87-47F7252E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6C53-B0D0-124D-A5A4-23AC2938C1EF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2541-1824-D245-BDB5-1FFCBE4A8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386A-DAC6-404C-9DEB-C639AF97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1122-6DD4-3848-BD19-59F0045C1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C7F-1A37-1540-A9BE-E662ADD3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Talk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CDFF-BAEB-1042-871E-30C56E41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1</a:t>
            </a:r>
          </a:p>
          <a:p>
            <a:r>
              <a:rPr lang="en-US" dirty="0"/>
              <a:t>Item 2</a:t>
            </a:r>
          </a:p>
          <a:p>
            <a:r>
              <a:rPr lang="en-US" dirty="0"/>
              <a:t>Item 3</a:t>
            </a:r>
          </a:p>
        </p:txBody>
      </p:sp>
      <p:pic>
        <p:nvPicPr>
          <p:cNvPr id="5" name="Picture 4" descr="A stone bridge over a river&#10;&#10;Description automatically generated with low confidence">
            <a:extLst>
              <a:ext uri="{FF2B5EF4-FFF2-40B4-BE49-F238E27FC236}">
                <a16:creationId xmlns:a16="http://schemas.microsoft.com/office/drawing/2014/main" id="{3B696FF3-A132-2745-A35E-A575EE85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80" y="309259"/>
            <a:ext cx="5189837" cy="3692035"/>
          </a:xfrm>
          <a:prstGeom prst="rect">
            <a:avLst/>
          </a:prstGeo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6F4E7DD5-CC05-524C-B483-58CB6A967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32" y="4089869"/>
            <a:ext cx="8933935" cy="276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Eamonn Deleastar</dc:creator>
  <cp:lastModifiedBy>Eamonn Deleastar</cp:lastModifiedBy>
  <cp:revision>3</cp:revision>
  <dcterms:created xsi:type="dcterms:W3CDTF">2021-10-21T09:09:51Z</dcterms:created>
  <dcterms:modified xsi:type="dcterms:W3CDTF">2021-10-21T09:12:58Z</dcterms:modified>
</cp:coreProperties>
</file>