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69E08-A3BA-D1A7-369C-4E3E98B70A34}" v="136" dt="2024-07-15T11:35:00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July 15,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360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July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0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July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0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July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2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July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8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July 15,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9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July 15,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July 15,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06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July 15,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4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July 15,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2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July 15,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7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July 15,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13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28CA1C9C-9F91-AEE8-DDBB-EA2C8BB3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지도이(가) 표시된 사진&#10;&#10;자동 생성된 설명">
            <a:extLst>
              <a:ext uri="{FF2B5EF4-FFF2-40B4-BE49-F238E27FC236}">
                <a16:creationId xmlns:a16="http://schemas.microsoft.com/office/drawing/2014/main" id="{79AB96C7-30BA-C046-266A-E9D3CAE8A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0"/>
            <a:ext cx="12192000" cy="6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7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E7E745A1-9E5C-8B6A-CABD-0A06809A9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1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D1A51AE-2AE4-FE00-70DC-0281FC20F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0"/>
            <a:ext cx="12248971" cy="6861560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59B9BD3-58EB-2914-9276-F48197B25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172" y="1457014"/>
            <a:ext cx="4806030" cy="415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5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이트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76A5383C-89C6-519A-3ADD-F1BC7CF5A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0"/>
            <a:ext cx="12192000" cy="6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8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4371277-0465-13A4-F14D-D9593342A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16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2E6A555B-E1C7-BBBE-B3F6-812A0D959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3937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01A696ED-597A-A428-865A-63167F11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" y="-211"/>
            <a:ext cx="12192000" cy="6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1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8E5DDAE7-22EE-48B7-87AE-BC79870D6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0"/>
            <a:ext cx="12192000" cy="6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4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AE3EC85-1796-1A70-3F8C-084E581E8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11"/>
            <a:ext cx="12192000" cy="6904289"/>
          </a:xfrm>
        </p:spPr>
      </p:pic>
    </p:spTree>
    <p:extLst>
      <p:ext uri="{BB962C8B-B14F-4D97-AF65-F5344CB8AC3E}">
        <p14:creationId xmlns:p14="http://schemas.microsoft.com/office/powerpoint/2010/main" val="219329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7A61426-A805-E85B-1C18-8CBDF418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0"/>
            <a:ext cx="12192000" cy="6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0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9DAD3AB4-7B92-AAB6-4198-02DBA5EE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0"/>
            <a:ext cx="12192000" cy="6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1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ECF7944-785F-D94B-C3E5-C7A70176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0"/>
            <a:ext cx="12192000" cy="6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1223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3DFloatVTI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78</cp:revision>
  <dcterms:created xsi:type="dcterms:W3CDTF">2024-07-15T09:03:24Z</dcterms:created>
  <dcterms:modified xsi:type="dcterms:W3CDTF">2024-07-15T11:35:16Z</dcterms:modified>
</cp:coreProperties>
</file>