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438" y="-26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07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2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89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2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7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2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95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7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0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7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4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616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19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9224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778"/>
            <a:ext cx="9046468" cy="508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93032"/>
            <a:ext cx="33051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98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9144613" cy="514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6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61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8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61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9144614" cy="514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2925" y="-304800"/>
            <a:ext cx="10231438" cy="575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617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114"/>
            <a:ext cx="8892480" cy="515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614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0</Words>
  <Application>Microsoft Office PowerPoint</Application>
  <PresentationFormat>화면 슬라이드 쇼(16:9)</PresentationFormat>
  <Paragraphs>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비트캠프</dc:creator>
  <cp:lastModifiedBy>비트캠프</cp:lastModifiedBy>
  <cp:revision>3</cp:revision>
  <dcterms:created xsi:type="dcterms:W3CDTF">2024-07-12T03:37:43Z</dcterms:created>
  <dcterms:modified xsi:type="dcterms:W3CDTF">2024-07-12T07:59:17Z</dcterms:modified>
</cp:coreProperties>
</file>