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33A54-36D0-60D5-3B48-3F3C749F1845}" v="105" dt="2024-07-18T00:53:1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5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BB44A9A-3B1C-8A00-2F94-89D13CDF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C2B45A-7F3F-F565-8E11-2ABA7D96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684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7B12FFB7-2D2A-20B6-575A-BEEF1FD7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799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092834B-6321-2D86-4CB1-F2D2B17A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그림 9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B6E59D43-9797-E3BA-D308-81DB9E5D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784001"/>
            <a:ext cx="9467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화이트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1E89D48-976D-DEB7-161D-BB06F781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15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5F8A775-654B-FDEC-4BD7-475985D0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1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80CAF97-E9D1-09B0-2837-E1277FD4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549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372F660-1366-00F7-7B13-98387BCB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44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754C392-A8C4-8E7C-9028-A4CBAB31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08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4F88956-2636-3EE9-A539-4C7062EC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07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BBE93D-9E21-B26D-4ED8-42B60988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840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32BDF61B-7D23-A02F-AF00-B2B414BE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11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1B6A032-6A36-E4D0-D490-F1AC4518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89502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BlobVTI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72</cp:revision>
  <dcterms:created xsi:type="dcterms:W3CDTF">2024-07-18T00:36:31Z</dcterms:created>
  <dcterms:modified xsi:type="dcterms:W3CDTF">2024-07-18T00:53:48Z</dcterms:modified>
</cp:coreProperties>
</file>