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17A-DB74-4103-9824-DC74E153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309E7-733B-4FA3-954F-06EACAB1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4717-91C2-4D96-B209-044F988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4F73-0868-4E28-8B60-01CB19C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5C19-302D-4F72-B16A-84869DD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17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AEFF-3291-4EF3-9A0F-77609B10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8F87E-FCFB-4083-B334-AF4A101C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0030-C694-4D65-879D-D3F6AA8D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0D68-D077-418D-98A7-A49F339E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B2B6-F5F4-48BC-955D-AA71988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0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D8766-DD84-48EC-9E07-1157F461E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74E5B-CA32-4300-A86B-8B0AAD2F3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AF8A-642A-420F-88F2-2F98D040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B9A8-17BA-4A36-93B3-60A93CBD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0FAB-11C0-457A-B589-D26539D0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68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F0F0-7F5F-46F7-96DF-1FBCE3B6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361E-02FC-4425-8F3F-76DEC0E0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1129-C8C3-4159-BAF7-4E8A944F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D04A-2A35-49CB-9D7F-EAFD9256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366-AAAA-430F-B758-0E031A69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6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167F-1FA1-4D37-AD89-785D0FBC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2F89-0637-41E1-A92F-6A782D7F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6EE0-4865-4925-B3F3-94646140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75F4-F756-4C21-8398-8492FAD8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A33F-74B7-48BF-9C61-4A837401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13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8C0D-4159-49A9-A735-0495D75D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6B3E-DA8E-429B-BC21-6DE7C5CA1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FF347-8E30-4B52-ADE9-C02E985C6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D5F66-9BB5-4019-BE9B-C36B302D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B7DD4-2883-472C-A622-EE390D3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9C09F-523D-4917-B1A7-AAE40F60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1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FD9D-AEBC-4E16-88CE-3D40033E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0157-1FCA-4AC7-9E38-4F280461D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12A6-FAD6-4D04-A679-12874C7F2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42549-C53A-4775-9FDD-4F06716DD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01209-FDB1-4C6B-A6BA-F6FFE7F5E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3E26-EF61-46CF-8F14-59DD5A47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26833-4497-459B-8A73-7FC23305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F45A-E8AA-4313-884C-229A499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13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4CAB-7354-4603-AAEE-C315301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86B19-E9CD-43BB-BA13-B559BF18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42811-9313-4591-A2EF-0457E2C1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15574-9770-44E5-88D9-17E073FE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20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7F4B4-ABB7-4A77-B34C-08A6BDA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3FD76-B599-4A7E-A79A-45BD2B58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2C12-48B3-41FB-A11C-AB4AA63A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87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5CA1-5AD0-4F35-8CEB-573A00B1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C83A-EE58-4C41-963C-DE877BFF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B6693-72D0-43CA-8C6A-3597447F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CCC60-B39E-43CC-823C-61CE844D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57727-8714-4880-8708-FE80B96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9572A-78F6-42D4-B92D-2DA49E32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67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69E8-616D-47A9-8901-3E7C06B6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EA272-5CF7-4FF7-9764-7299875E7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9CA54-9263-4E52-9E17-DACC8A92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19867-1ADD-49A0-8764-D6CAB366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550D4-4353-4A90-B91D-FB924B4E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E6399-5418-497E-9EEE-A6E6FFA0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4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246D6-0451-4E31-BD59-31D17CD4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80F3-069D-4CFB-8C73-52420C19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6E30-E790-4377-ADB2-85F1F3EA8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E6C-DCA9-4840-9980-903F0D29A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4539-16C8-4AEF-A139-824EE9299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1F61E-FC51-4979-A691-4C5537A3B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187" y="5545972"/>
            <a:ext cx="4401648" cy="1712756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Team: MLG Tic Tac Toe</a:t>
            </a:r>
          </a:p>
          <a:p>
            <a:r>
              <a:rPr lang="en-CA" sz="2000" dirty="0">
                <a:solidFill>
                  <a:srgbClr val="080808"/>
                </a:solidFill>
              </a:rPr>
              <a:t>Marc </a:t>
            </a:r>
            <a:r>
              <a:rPr lang="en-CA" sz="2000" dirty="0" err="1">
                <a:solidFill>
                  <a:srgbClr val="080808"/>
                </a:solidFill>
              </a:rPr>
              <a:t>Hegedus</a:t>
            </a:r>
            <a:endParaRPr lang="en-CA" sz="2000" dirty="0">
              <a:solidFill>
                <a:srgbClr val="080808"/>
              </a:solidFill>
            </a:endParaRPr>
          </a:p>
          <a:p>
            <a:r>
              <a:rPr lang="en-CA" sz="2000" dirty="0">
                <a:solidFill>
                  <a:srgbClr val="080808"/>
                </a:solidFill>
              </a:rPr>
              <a:t>Lorenzo Monge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2656E-3A38-42B0-AABC-82A785B4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39720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Mini Project 2</a:t>
            </a:r>
            <a:br>
              <a:rPr lang="en-CA" sz="3600" dirty="0">
                <a:solidFill>
                  <a:srgbClr val="080808"/>
                </a:solidFill>
              </a:rPr>
            </a:br>
            <a:r>
              <a:rPr lang="en-CA" sz="3600" dirty="0">
                <a:solidFill>
                  <a:srgbClr val="080808"/>
                </a:solidFill>
              </a:rPr>
              <a:t>COMP 472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re&amp;#39;s a Real NSA Program Called SKYNET">
            <a:extLst>
              <a:ext uri="{FF2B5EF4-FFF2-40B4-BE49-F238E27FC236}">
                <a16:creationId xmlns:a16="http://schemas.microsoft.com/office/drawing/2014/main" id="{58C6AB2F-26C8-4F41-8123-BC74D1AC5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01" y="2023058"/>
            <a:ext cx="3663065" cy="29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418B32F-7BFF-4940-903A-7776DF80ECAA}"/>
              </a:ext>
            </a:extLst>
          </p:cNvPr>
          <p:cNvSpPr/>
          <p:nvPr/>
        </p:nvSpPr>
        <p:spPr>
          <a:xfrm>
            <a:off x="6844036" y="1624995"/>
            <a:ext cx="3082791" cy="1712756"/>
          </a:xfrm>
          <a:prstGeom prst="wedgeEllipseCallout">
            <a:avLst>
              <a:gd name="adj1" fmla="val -48487"/>
              <a:gd name="adj2" fmla="val 5893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X on A 2</a:t>
            </a:r>
          </a:p>
        </p:txBody>
      </p:sp>
    </p:spTree>
    <p:extLst>
      <p:ext uri="{BB962C8B-B14F-4D97-AF65-F5344CB8AC3E}">
        <p14:creationId xmlns:p14="http://schemas.microsoft.com/office/powerpoint/2010/main" val="7543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🧠 Brain Emoji">
            <a:extLst>
              <a:ext uri="{FF2B5EF4-FFF2-40B4-BE49-F238E27FC236}">
                <a16:creationId xmlns:a16="http://schemas.microsoft.com/office/drawing/2014/main" id="{B35A149E-2CE4-4536-A6D8-09D04C54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46" y="49427"/>
            <a:ext cx="6666046" cy="666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55493-1E84-45C0-8879-E09164C7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000" dirty="0"/>
              <a:t>The Meat and Potatoes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3D9D-EBDA-42E2-9E8C-572C3A93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69" y="1750891"/>
            <a:ext cx="10905066" cy="4393982"/>
          </a:xfrm>
        </p:spPr>
        <p:txBody>
          <a:bodyPr>
            <a:normAutofit/>
          </a:bodyPr>
          <a:lstStyle/>
          <a:p>
            <a:r>
              <a:rPr lang="en-CA" sz="2400" dirty="0"/>
              <a:t>Heuristic e1():</a:t>
            </a:r>
          </a:p>
          <a:p>
            <a:pPr lvl="1"/>
            <a:r>
              <a:rPr lang="en-CA" sz="1800" dirty="0"/>
              <a:t>Searches for a single opening horizontally, vertically, diagonally and off diagonals</a:t>
            </a:r>
          </a:p>
          <a:p>
            <a:pPr marL="457200" lvl="1" indent="0">
              <a:buNone/>
            </a:pPr>
            <a:endParaRPr lang="en-CA" sz="1800" dirty="0"/>
          </a:p>
          <a:p>
            <a:pPr lvl="1"/>
            <a:endParaRPr lang="en-CA" sz="1800" dirty="0"/>
          </a:p>
          <a:p>
            <a:r>
              <a:rPr lang="en-CA" sz="2400" dirty="0"/>
              <a:t>Heuristic e2():</a:t>
            </a:r>
          </a:p>
          <a:p>
            <a:pPr lvl="1"/>
            <a:r>
              <a:rPr lang="en-CA" sz="1800" dirty="0"/>
              <a:t>Builds on top of e1()</a:t>
            </a:r>
          </a:p>
          <a:p>
            <a:pPr lvl="1"/>
            <a:r>
              <a:rPr lang="en-CA" sz="1800" dirty="0"/>
              <a:t>Counts the number of open line permutations horizontally, vertically, diagonally and off diagonals</a:t>
            </a:r>
          </a:p>
          <a:p>
            <a:pPr lvl="1"/>
            <a:r>
              <a:rPr lang="en-CA" sz="1800" dirty="0"/>
              <a:t>Counts the number of X’s or O’s within the open line permutation</a:t>
            </a:r>
          </a:p>
          <a:p>
            <a:pPr lvl="1"/>
            <a:r>
              <a:rPr lang="en-CA" sz="1800" dirty="0"/>
              <a:t>Takes into consideration adjacency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A7D7C-59C0-4C6D-99DA-2C637558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6000" dirty="0"/>
              <a:t>Lets look at some traces!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8" name="Picture 6" descr="Tic Tac Toe - Tic Tac Toe Png Transparent PNG - 980x980 - Free Download on  NicePNG">
            <a:extLst>
              <a:ext uri="{FF2B5EF4-FFF2-40B4-BE49-F238E27FC236}">
                <a16:creationId xmlns:a16="http://schemas.microsoft.com/office/drawing/2014/main" id="{406AAA79-6D41-474E-8B44-FA2895520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25" y="1779205"/>
            <a:ext cx="41489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🏆 Trophy Emoji Meaning with Pictures: from A to Z">
            <a:extLst>
              <a:ext uri="{FF2B5EF4-FFF2-40B4-BE49-F238E27FC236}">
                <a16:creationId xmlns:a16="http://schemas.microsoft.com/office/drawing/2014/main" id="{282CA508-60D0-45C2-A6DA-1C18214A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0755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04B99D-E55B-4B39-B01A-418DDC4E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800" dirty="0"/>
              <a:t>Scoreboard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870D-8777-4E8C-8FC7-941CA13A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0"/>
            <a:ext cx="10905066" cy="50051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3600" dirty="0"/>
              <a:t>10 runs of each configuration outlined in the handout</a:t>
            </a:r>
          </a:p>
          <a:p>
            <a:pPr>
              <a:lnSpc>
                <a:spcPct val="100000"/>
              </a:lnSpc>
            </a:pPr>
            <a:r>
              <a:rPr lang="en-CA" sz="3600" dirty="0"/>
              <a:t>Each heuristic swaps player after 5 rounds, </a:t>
            </a:r>
          </a:p>
          <a:p>
            <a:pPr>
              <a:lnSpc>
                <a:spcPct val="100000"/>
              </a:lnSpc>
            </a:pPr>
            <a:r>
              <a:rPr lang="en-CA" sz="3600" dirty="0"/>
              <a:t>e1 plays first for 5 games and then e2 (Swapping heuristics is the same as swapping player order)</a:t>
            </a:r>
          </a:p>
          <a:p>
            <a:pPr>
              <a:lnSpc>
                <a:spcPct val="100000"/>
              </a:lnSpc>
            </a:pPr>
            <a:r>
              <a:rPr lang="en-CA" sz="3600" dirty="0"/>
              <a:t>Results of each configuration is then stored in scoreboard.txt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1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39A97-5ECF-4929-9F2C-BA5E902A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Lets check out the results!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2" descr="🏆 Trophy Emoji Meaning with Pictures: from A to Z">
            <a:extLst>
              <a:ext uri="{FF2B5EF4-FFF2-40B4-BE49-F238E27FC236}">
                <a16:creationId xmlns:a16="http://schemas.microsoft.com/office/drawing/2014/main" id="{E7B59317-5BD8-49E3-BF4F-460ABFE1F6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Q &amp;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q-and-a-icon-21627-storre - STM – Sea Traffic Management">
            <a:extLst>
              <a:ext uri="{FF2B5EF4-FFF2-40B4-BE49-F238E27FC236}">
                <a16:creationId xmlns:a16="http://schemas.microsoft.com/office/drawing/2014/main" id="{86AD01BF-88C9-49D5-885A-7B4A9ED93A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26" y="1730794"/>
            <a:ext cx="4310548" cy="387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3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011EE-5796-467E-AF80-66E2EF34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Mini Project 2 COMP 472</vt:lpstr>
      <vt:lpstr>The Meat and Potatoes </vt:lpstr>
      <vt:lpstr>Lets look at some traces!</vt:lpstr>
      <vt:lpstr>Scoreboard Run</vt:lpstr>
      <vt:lpstr>Lets check out the results!</vt:lpstr>
      <vt:lpstr>Q &amp; A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 COMP 472</dc:title>
  <dc:creator>Lorenzo Monge</dc:creator>
  <cp:lastModifiedBy>Marc Hegedus</cp:lastModifiedBy>
  <cp:revision>7</cp:revision>
  <dcterms:created xsi:type="dcterms:W3CDTF">2021-11-15T00:07:15Z</dcterms:created>
  <dcterms:modified xsi:type="dcterms:W3CDTF">2021-11-15T22:10:39Z</dcterms:modified>
</cp:coreProperties>
</file>