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1" r:id="rId10"/>
    <p:sldId id="272" r:id="rId11"/>
    <p:sldId id="27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17A-DB74-4103-9824-DC74E153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09E7-733B-4FA3-954F-06EACAB1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4717-91C2-4D96-B209-044F988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4F73-0868-4E28-8B60-01CB19C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5C19-302D-4F72-B16A-84869DD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EFF-3291-4EF3-9A0F-77609B10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F87E-FCFB-4083-B334-AF4A101C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0030-C694-4D65-879D-D3F6AA8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0D68-D077-418D-98A7-A49F339E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2B6-F5F4-48BC-955D-AA71988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D8766-DD84-48EC-9E07-1157F461E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4E5B-CA32-4300-A86B-8B0AAD2F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AF8A-642A-420F-88F2-2F98D04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B9A8-17BA-4A36-93B3-60A93CBD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0FAB-11C0-457A-B589-D26539D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6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0F0-7F5F-46F7-96DF-1FBCE3B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361E-02FC-4425-8F3F-76DEC0E0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1129-C8C3-4159-BAF7-4E8A944F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D04A-2A35-49CB-9D7F-EAFD925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366-AAAA-430F-B758-0E031A69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67F-1FA1-4D37-AD89-785D0FBC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2F89-0637-41E1-A92F-6A782D7F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6EE0-4865-4925-B3F3-94646140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75F4-F756-4C21-8398-8492FA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A33F-74B7-48BF-9C61-4A83740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C0D-4159-49A9-A735-0495D75D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6B3E-DA8E-429B-BC21-6DE7C5CA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F347-8E30-4B52-ADE9-C02E985C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5F66-9BB5-4019-BE9B-C36B302D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7DD4-2883-472C-A622-EE390D3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C09F-523D-4917-B1A7-AAE40F60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FD9D-AEBC-4E16-88CE-3D40033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0157-1FCA-4AC7-9E38-4F280461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12A6-FAD6-4D04-A679-12874C7F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42549-C53A-4775-9FDD-4F06716D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01209-FDB1-4C6B-A6BA-F6FFE7F5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3E26-EF61-46CF-8F14-59DD5A4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26833-4497-459B-8A73-7FC23305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F45A-E8AA-4313-884C-229A499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4CAB-7354-4603-AAEE-C315301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86B19-E9CD-43BB-BA13-B559BF18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42811-9313-4591-A2EF-0457E2C1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5574-9770-44E5-88D9-17E073F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20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F4B4-ABB7-4A77-B34C-08A6BDA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FD76-B599-4A7E-A79A-45BD2B58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2C12-48B3-41FB-A11C-AB4AA63A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CA1-5AD0-4F35-8CEB-573A00B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C83A-EE58-4C41-963C-DE877BFF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6693-72D0-43CA-8C6A-3597447F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CCC60-B39E-43CC-823C-61CE844D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7727-8714-4880-8708-FE80B96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9572A-78F6-42D4-B92D-2DA49E32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69E8-616D-47A9-8901-3E7C06B6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A272-5CF7-4FF7-9764-7299875E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CA54-9263-4E52-9E17-DACC8A92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9867-1ADD-49A0-8764-D6CAB366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550D4-4353-4A90-B91D-FB924B4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6399-5418-497E-9EEE-A6E6FFA0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46D6-0451-4E31-BD59-31D17CD4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80F3-069D-4CFB-8C73-52420C1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6E30-E790-4377-ADB2-85F1F3EA8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E6C-DCA9-4840-9980-903F0D29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4539-16C8-4AEF-A139-824EE929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F61E-FC51-4979-A691-4C5537A3B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187" y="5545972"/>
            <a:ext cx="4401648" cy="1712756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Team: MLG Tic Tac Toe</a:t>
            </a:r>
          </a:p>
          <a:p>
            <a:r>
              <a:rPr lang="en-CA" sz="2000" dirty="0">
                <a:solidFill>
                  <a:srgbClr val="080808"/>
                </a:solidFill>
              </a:rPr>
              <a:t>Marc </a:t>
            </a:r>
            <a:r>
              <a:rPr lang="en-CA" sz="2000" dirty="0" err="1">
                <a:solidFill>
                  <a:srgbClr val="080808"/>
                </a:solidFill>
              </a:rPr>
              <a:t>Hegedus</a:t>
            </a:r>
            <a:endParaRPr lang="en-CA" sz="2000" dirty="0">
              <a:solidFill>
                <a:srgbClr val="080808"/>
              </a:solidFill>
            </a:endParaRPr>
          </a:p>
          <a:p>
            <a:r>
              <a:rPr lang="en-CA" sz="2000" dirty="0">
                <a:solidFill>
                  <a:srgbClr val="080808"/>
                </a:solidFill>
              </a:rPr>
              <a:t>Lorenzo Monge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656E-3A38-42B0-AABC-82A785B4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3972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Mini Project 3</a:t>
            </a:r>
            <a:br>
              <a:rPr lang="en-CA" sz="3600" dirty="0">
                <a:solidFill>
                  <a:srgbClr val="080808"/>
                </a:solidFill>
              </a:rPr>
            </a:br>
            <a:r>
              <a:rPr lang="en-CA" sz="3600" dirty="0">
                <a:solidFill>
                  <a:srgbClr val="080808"/>
                </a:solidFill>
              </a:rPr>
              <a:t>COMP 472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78+ Thesaurus Jokes That Will Make You Laugh Out Loud">
            <a:extLst>
              <a:ext uri="{FF2B5EF4-FFF2-40B4-BE49-F238E27FC236}">
                <a16:creationId xmlns:a16="http://schemas.microsoft.com/office/drawing/2014/main" id="{D9CA8BC1-2F3D-4E8D-92AB-19CEE35B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60" y="2031779"/>
            <a:ext cx="5288280" cy="31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14525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Overall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3893820"/>
            <a:ext cx="10515600" cy="2963687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Most models did very well, besides Twitter….</a:t>
            </a:r>
          </a:p>
          <a:p>
            <a:r>
              <a:rPr lang="en-CA" dirty="0"/>
              <a:t>300 embeddings seem to be the point where models can surpass the “Gold Standard”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2BF30D-3527-4AB8-8AD2-F8903A3F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82" y="1016964"/>
            <a:ext cx="4069579" cy="42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8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Overall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33316"/>
            <a:ext cx="10515600" cy="87579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Surprisingly all models had overlap on 2 words, showy and hailed.</a:t>
            </a:r>
          </a:p>
          <a:p>
            <a:r>
              <a:rPr lang="en-CA" dirty="0"/>
              <a:t>They all made the same mistake in choice for showy, picking prickly.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B3EDA-C6CF-47B4-B52C-94FC85B9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6" y="1584244"/>
            <a:ext cx="639216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Q &amp;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q-and-a-icon-21627-storre - STM – Sea Traffic Management">
            <a:extLst>
              <a:ext uri="{FF2B5EF4-FFF2-40B4-BE49-F238E27FC236}">
                <a16:creationId xmlns:a16="http://schemas.microsoft.com/office/drawing/2014/main" id="{86AD01BF-88C9-49D5-885A-7B4A9ED93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26" y="1730794"/>
            <a:ext cx="4310548" cy="38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3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11EE-5796-467E-AF80-66E2EF34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A87C-35DC-40B2-B92B-94FBCE8C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Evaluate the word2vec-google-news-300 pre-trained model on the Synonym Test.</a:t>
            </a:r>
          </a:p>
          <a:p>
            <a:r>
              <a:rPr lang="en-CA" dirty="0"/>
              <a:t>If the word in question or all its synonyms were missing from the corpus, the system guesses.</a:t>
            </a:r>
          </a:p>
          <a:p>
            <a:r>
              <a:rPr lang="en-CA" dirty="0"/>
              <a:t>If only a few of the synonyms were missing they were given a value of 0.0.</a:t>
            </a:r>
          </a:p>
          <a:p>
            <a:r>
              <a:rPr lang="en-CA" dirty="0"/>
              <a:t>Save details in a .csv and the overall performance in analysis.csv</a:t>
            </a:r>
          </a:p>
          <a:p>
            <a:r>
              <a:rPr lang="en-CA" dirty="0"/>
              <a:t>See how it performs vs the “Gold Standard”.</a:t>
            </a:r>
          </a:p>
        </p:txBody>
      </p:sp>
    </p:spTree>
    <p:extLst>
      <p:ext uri="{BB962C8B-B14F-4D97-AF65-F5344CB8AC3E}">
        <p14:creationId xmlns:p14="http://schemas.microsoft.com/office/powerpoint/2010/main" val="395779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1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3D80BB-6596-433C-BC6C-79801E4BC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1663920"/>
            <a:ext cx="4901587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7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A87C-35DC-40B2-B92B-94FBCE8C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Evaluate how 2 models with different corpora but the same embedding size perform against each other.</a:t>
            </a:r>
          </a:p>
          <a:p>
            <a:r>
              <a:rPr lang="en-CA" dirty="0"/>
              <a:t>Evaluate how 2 models of the same corpus but the same embedding size perform against each other.</a:t>
            </a:r>
          </a:p>
          <a:p>
            <a:r>
              <a:rPr lang="en-CA" dirty="0"/>
              <a:t>If only a few of the synonyms were missing they were given a value of 0.0.</a:t>
            </a:r>
          </a:p>
          <a:p>
            <a:r>
              <a:rPr lang="en-CA" dirty="0"/>
              <a:t>Save details in a .csv and the overall performance in analysis.csv.</a:t>
            </a:r>
          </a:p>
          <a:p>
            <a:r>
              <a:rPr lang="en-CA" dirty="0"/>
              <a:t>Evaluate how they perform against each other and the “Gold Standard”.</a:t>
            </a:r>
          </a:p>
        </p:txBody>
      </p:sp>
    </p:spTree>
    <p:extLst>
      <p:ext uri="{BB962C8B-B14F-4D97-AF65-F5344CB8AC3E}">
        <p14:creationId xmlns:p14="http://schemas.microsoft.com/office/powerpoint/2010/main" val="3109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Different Corpora, Same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4851"/>
            <a:ext cx="10515600" cy="2963687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Wiki greatly our performs twitter, but slightly under “Gold Standard”, due to small embedding size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991F9DD-60DC-4D59-AA56-277C63E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92" y="1490098"/>
            <a:ext cx="4875987" cy="351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Different Corpora, Same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290"/>
            <a:ext cx="10515600" cy="875798"/>
          </a:xfrm>
        </p:spPr>
        <p:txBody>
          <a:bodyPr>
            <a:normAutofit/>
          </a:bodyPr>
          <a:lstStyle/>
          <a:p>
            <a:r>
              <a:rPr lang="en-CA" dirty="0"/>
              <a:t>Had 11 overlap in mistakes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B4224-61E3-4C69-B6F4-3E06012C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97" y="1488532"/>
            <a:ext cx="656364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Sad Tweets makes your already sad Twitter stream sadder">
            <a:extLst>
              <a:ext uri="{FF2B5EF4-FFF2-40B4-BE49-F238E27FC236}">
                <a16:creationId xmlns:a16="http://schemas.microsoft.com/office/drawing/2014/main" id="{5FC602D4-4C1D-4244-B4BF-563006444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0" y="-101839"/>
            <a:ext cx="7126260" cy="688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Why Is Twitter So Bad?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3C0059-5D94-4818-A5E4-29BEF090BD6B}"/>
              </a:ext>
            </a:extLst>
          </p:cNvPr>
          <p:cNvSpPr txBox="1">
            <a:spLocks/>
          </p:cNvSpPr>
          <p:nvPr/>
        </p:nvSpPr>
        <p:spPr>
          <a:xfrm>
            <a:off x="859713" y="1779204"/>
            <a:ext cx="10515600" cy="47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Small embedding size.</a:t>
            </a:r>
          </a:p>
          <a:p>
            <a:r>
              <a:rPr lang="en-CA" dirty="0"/>
              <a:t>Limited format (280 characters), more complex words tend to be longer so are probably avoided, smaller data on usage.</a:t>
            </a:r>
          </a:p>
          <a:p>
            <a:r>
              <a:rPr lang="en-CA" dirty="0"/>
              <a:t>Tweets are made by the general public. Prone to grammatical error, typos, slang words, etc.</a:t>
            </a:r>
          </a:p>
        </p:txBody>
      </p:sp>
      <p:pic>
        <p:nvPicPr>
          <p:cNvPr id="4100" name="Picture 4" descr="Here Are Trump&amp;#39;s Worst Typos and Spelling Mistakes">
            <a:extLst>
              <a:ext uri="{FF2B5EF4-FFF2-40B4-BE49-F238E27FC236}">
                <a16:creationId xmlns:a16="http://schemas.microsoft.com/office/drawing/2014/main" id="{3040C84E-3383-4DC9-90B9-DE31B330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23" y="4157734"/>
            <a:ext cx="3099242" cy="231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2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Same Corpus, Different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58948"/>
            <a:ext cx="10515600" cy="2963687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Both perform very similarly, the version with 300 embeddings did better than the one with 200 and the “Gold Standard”.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114B969-131A-48C9-83FA-6D0B4014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77" y="1620977"/>
            <a:ext cx="4652645" cy="361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2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Same Corpus, Different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7095"/>
            <a:ext cx="10515600" cy="87579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Unsurprisingly had 8 overlap in mistakes</a:t>
            </a:r>
          </a:p>
          <a:p>
            <a:r>
              <a:rPr lang="en-CA" dirty="0"/>
              <a:t>Both models made the same mistake in choice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7332-F454-4F82-845C-C0BEE3DC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39" y="1344163"/>
            <a:ext cx="5577322" cy="31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Mini Project 3 COMP 472</vt:lpstr>
      <vt:lpstr>Task 1</vt:lpstr>
      <vt:lpstr>Task 1 Results</vt:lpstr>
      <vt:lpstr>Task 2</vt:lpstr>
      <vt:lpstr>Task 2: Different Corpora, Same Embedding Size</vt:lpstr>
      <vt:lpstr>Task 2: Different Corpora, Same Embedding Size</vt:lpstr>
      <vt:lpstr>Why Is Twitter So Bad?</vt:lpstr>
      <vt:lpstr>Task 2: Same Corpus, Different Embedding Size</vt:lpstr>
      <vt:lpstr>Task 2: Same Corpus, Different Embedding Size</vt:lpstr>
      <vt:lpstr>Overall Results</vt:lpstr>
      <vt:lpstr>Overall Results</vt:lpstr>
      <vt:lpstr>Q &amp; A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COMP 472</dc:title>
  <dc:creator>Lorenzo Monge</dc:creator>
  <cp:lastModifiedBy>Lorenzo Monge</cp:lastModifiedBy>
  <cp:revision>14</cp:revision>
  <dcterms:created xsi:type="dcterms:W3CDTF">2021-11-15T00:07:15Z</dcterms:created>
  <dcterms:modified xsi:type="dcterms:W3CDTF">2021-12-12T17:53:57Z</dcterms:modified>
</cp:coreProperties>
</file>