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3.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1" r:id="rId2"/>
    <p:sldId id="256" r:id="rId3"/>
    <p:sldId id="257" r:id="rId4"/>
    <p:sldId id="266" r:id="rId5"/>
    <p:sldId id="265" r:id="rId6"/>
    <p:sldId id="259" r:id="rId7"/>
    <p:sldId id="267" r:id="rId8"/>
    <p:sldId id="268" r:id="rId9"/>
    <p:sldId id="269" r:id="rId10"/>
    <p:sldId id="270" r:id="rId11"/>
    <p:sldId id="272" r:id="rId12"/>
    <p:sldId id="282" r:id="rId13"/>
    <p:sldId id="283" r:id="rId14"/>
    <p:sldId id="276" r:id="rId15"/>
    <p:sldId id="273" r:id="rId16"/>
    <p:sldId id="278" r:id="rId17"/>
    <p:sldId id="274" r:id="rId18"/>
    <p:sldId id="284" r:id="rId19"/>
    <p:sldId id="285" r:id="rId20"/>
    <p:sldId id="280" r:id="rId21"/>
    <p:sldId id="279" r:id="rId22"/>
    <p:sldId id="281" r:id="rId23"/>
    <p:sldId id="275" r:id="rId24"/>
    <p:sldId id="260" r:id="rId25"/>
  </p:sldIdLst>
  <p:sldSz cx="6858000" cy="51435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86B8"/>
    <a:srgbClr val="646569"/>
    <a:srgbClr val="2C5234"/>
    <a:srgbClr val="002D73"/>
    <a:srgbClr val="1F3261"/>
    <a:srgbClr val="007681"/>
    <a:srgbClr val="458993"/>
    <a:srgbClr val="F7A800"/>
    <a:srgbClr val="FFD100"/>
    <a:srgbClr val="8A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2" autoAdjust="0"/>
    <p:restoredTop sz="83507" autoAdjust="0"/>
  </p:normalViewPr>
  <p:slideViewPr>
    <p:cSldViewPr snapToGrid="0">
      <p:cViewPr>
        <p:scale>
          <a:sx n="101" d="100"/>
          <a:sy n="101" d="100"/>
        </p:scale>
        <p:origin x="1005"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CFEF3E-7F83-4083-AD87-612EBA9EFD2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3D2C40A-B412-4C41-9E7A-F5F97B03CB2F}">
      <dgm:prSet phldrT="[Text]"/>
      <dgm:spPr/>
      <dgm:t>
        <a:bodyPr/>
        <a:lstStyle/>
        <a:p>
          <a:r>
            <a:rPr lang="en-US" dirty="0"/>
            <a:t>Permit Holders</a:t>
          </a:r>
        </a:p>
      </dgm:t>
    </dgm:pt>
    <dgm:pt modelId="{B56AE5A1-F09C-49DF-82AE-5B32A726A84C}" type="parTrans" cxnId="{34107DFE-B159-46C3-96A9-46EF57ECBD95}">
      <dgm:prSet/>
      <dgm:spPr/>
      <dgm:t>
        <a:bodyPr/>
        <a:lstStyle/>
        <a:p>
          <a:endParaRPr lang="en-US"/>
        </a:p>
      </dgm:t>
    </dgm:pt>
    <dgm:pt modelId="{F75B0CEF-79E1-4846-A5AB-BFCD5A19854C}" type="sibTrans" cxnId="{34107DFE-B159-46C3-96A9-46EF57ECBD95}">
      <dgm:prSet/>
      <dgm:spPr/>
      <dgm:t>
        <a:bodyPr/>
        <a:lstStyle/>
        <a:p>
          <a:endParaRPr lang="en-US"/>
        </a:p>
      </dgm:t>
    </dgm:pt>
    <dgm:pt modelId="{1671F0DA-347A-4197-9BA4-1919CC59F728}">
      <dgm:prSet phldrT="[Text]"/>
      <dgm:spPr/>
      <dgm:t>
        <a:bodyPr/>
        <a:lstStyle/>
        <a:p>
          <a:r>
            <a:rPr lang="en-US" dirty="0" err="1"/>
            <a:t>PermitHolderID</a:t>
          </a:r>
          <a:endParaRPr lang="en-US" dirty="0"/>
        </a:p>
      </dgm:t>
    </dgm:pt>
    <dgm:pt modelId="{86C57B71-360F-4419-860D-6652D9DFF5C8}" type="parTrans" cxnId="{E39921F2-2BF1-4FCF-98FD-7F106FF3513A}">
      <dgm:prSet/>
      <dgm:spPr/>
      <dgm:t>
        <a:bodyPr/>
        <a:lstStyle/>
        <a:p>
          <a:endParaRPr lang="en-US"/>
        </a:p>
      </dgm:t>
    </dgm:pt>
    <dgm:pt modelId="{A83C8722-D1B0-47D5-B7DC-7F1AF9FE45AB}" type="sibTrans" cxnId="{E39921F2-2BF1-4FCF-98FD-7F106FF3513A}">
      <dgm:prSet/>
      <dgm:spPr/>
      <dgm:t>
        <a:bodyPr/>
        <a:lstStyle/>
        <a:p>
          <a:endParaRPr lang="en-US"/>
        </a:p>
      </dgm:t>
    </dgm:pt>
    <dgm:pt modelId="{09B160BC-1FCC-4F87-8C05-B4A39C7F4C94}">
      <dgm:prSet phldrT="[Text]"/>
      <dgm:spPr/>
      <dgm:t>
        <a:bodyPr/>
        <a:lstStyle/>
        <a:p>
          <a:r>
            <a:rPr lang="en-US" dirty="0" err="1"/>
            <a:t>PermitNum</a:t>
          </a:r>
          <a:endParaRPr lang="en-US" dirty="0"/>
        </a:p>
      </dgm:t>
    </dgm:pt>
    <dgm:pt modelId="{8C24B67C-8E0B-4A04-B731-CF5006D9D810}" type="parTrans" cxnId="{9552D484-44BF-49EC-B54C-E1EAC9A83A7F}">
      <dgm:prSet/>
      <dgm:spPr/>
      <dgm:t>
        <a:bodyPr/>
        <a:lstStyle/>
        <a:p>
          <a:endParaRPr lang="en-US"/>
        </a:p>
      </dgm:t>
    </dgm:pt>
    <dgm:pt modelId="{7492DF51-AA6B-46C5-BF3E-56A6B2BC8172}" type="sibTrans" cxnId="{9552D484-44BF-49EC-B54C-E1EAC9A83A7F}">
      <dgm:prSet/>
      <dgm:spPr/>
      <dgm:t>
        <a:bodyPr/>
        <a:lstStyle/>
        <a:p>
          <a:endParaRPr lang="en-US"/>
        </a:p>
      </dgm:t>
    </dgm:pt>
    <dgm:pt modelId="{A2F72352-DDD5-4B24-B0C7-352C601718F8}">
      <dgm:prSet phldrT="[Text]"/>
      <dgm:spPr/>
      <dgm:t>
        <a:bodyPr/>
        <a:lstStyle/>
        <a:p>
          <a:r>
            <a:rPr lang="en-US" dirty="0"/>
            <a:t>Lease Info</a:t>
          </a:r>
        </a:p>
      </dgm:t>
    </dgm:pt>
    <dgm:pt modelId="{E70352FE-4296-4172-AA9E-F75780C5B39C}" type="parTrans" cxnId="{93CF4AD9-91C9-4858-B9C5-ECED88F1AC64}">
      <dgm:prSet/>
      <dgm:spPr/>
      <dgm:t>
        <a:bodyPr/>
        <a:lstStyle/>
        <a:p>
          <a:endParaRPr lang="en-US"/>
        </a:p>
      </dgm:t>
    </dgm:pt>
    <dgm:pt modelId="{1F7BF600-9EC2-49F4-BF8C-2F1425FC135A}" type="sibTrans" cxnId="{93CF4AD9-91C9-4858-B9C5-ECED88F1AC64}">
      <dgm:prSet/>
      <dgm:spPr/>
      <dgm:t>
        <a:bodyPr/>
        <a:lstStyle/>
        <a:p>
          <a:endParaRPr lang="en-US"/>
        </a:p>
      </dgm:t>
    </dgm:pt>
    <dgm:pt modelId="{3957BA72-7FE0-4530-AE77-F190697037F5}">
      <dgm:prSet phldrT="[Text]"/>
      <dgm:spPr/>
      <dgm:t>
        <a:bodyPr/>
        <a:lstStyle/>
        <a:p>
          <a:r>
            <a:rPr lang="en-US" dirty="0" err="1"/>
            <a:t>LeaseInfoID</a:t>
          </a:r>
          <a:endParaRPr lang="en-US" dirty="0"/>
        </a:p>
      </dgm:t>
    </dgm:pt>
    <dgm:pt modelId="{60E1BB90-2C1E-49CF-9C58-029EE6F020C1}" type="parTrans" cxnId="{065FF669-4507-46B0-B887-F1656C2BCDCE}">
      <dgm:prSet/>
      <dgm:spPr/>
      <dgm:t>
        <a:bodyPr/>
        <a:lstStyle/>
        <a:p>
          <a:endParaRPr lang="en-US"/>
        </a:p>
      </dgm:t>
    </dgm:pt>
    <dgm:pt modelId="{94C46C00-6B43-408C-9877-5DABBD6170DB}" type="sibTrans" cxnId="{065FF669-4507-46B0-B887-F1656C2BCDCE}">
      <dgm:prSet/>
      <dgm:spPr/>
      <dgm:t>
        <a:bodyPr/>
        <a:lstStyle/>
        <a:p>
          <a:endParaRPr lang="en-US"/>
        </a:p>
      </dgm:t>
    </dgm:pt>
    <dgm:pt modelId="{BBB0B531-A594-45B6-A4DC-A25193358462}">
      <dgm:prSet phldrT="[Text]"/>
      <dgm:spPr/>
      <dgm:t>
        <a:bodyPr/>
        <a:lstStyle/>
        <a:p>
          <a:r>
            <a:rPr lang="en-US" dirty="0"/>
            <a:t>Coordinates</a:t>
          </a:r>
        </a:p>
      </dgm:t>
    </dgm:pt>
    <dgm:pt modelId="{85721A4D-C912-4915-8B60-477F2EDDB507}" type="parTrans" cxnId="{61C90E63-BB4C-4CD7-BA9E-CE6B24C485D3}">
      <dgm:prSet/>
      <dgm:spPr/>
      <dgm:t>
        <a:bodyPr/>
        <a:lstStyle/>
        <a:p>
          <a:endParaRPr lang="en-US"/>
        </a:p>
      </dgm:t>
    </dgm:pt>
    <dgm:pt modelId="{4E719763-4D1E-4487-8C28-B97D555808E4}" type="sibTrans" cxnId="{61C90E63-BB4C-4CD7-BA9E-CE6B24C485D3}">
      <dgm:prSet/>
      <dgm:spPr/>
      <dgm:t>
        <a:bodyPr/>
        <a:lstStyle/>
        <a:p>
          <a:endParaRPr lang="en-US"/>
        </a:p>
      </dgm:t>
    </dgm:pt>
    <dgm:pt modelId="{6BC2B9A9-F078-4FCC-80A3-FA5C482FB629}">
      <dgm:prSet phldrT="[Text]"/>
      <dgm:spPr/>
      <dgm:t>
        <a:bodyPr/>
        <a:lstStyle/>
        <a:p>
          <a:r>
            <a:rPr lang="en-US" dirty="0" err="1"/>
            <a:t>PermitHolder</a:t>
          </a:r>
          <a:endParaRPr lang="en-US" dirty="0"/>
        </a:p>
      </dgm:t>
    </dgm:pt>
    <dgm:pt modelId="{A260F340-40B9-42B1-9BE8-FD4E5D375F9E}" type="parTrans" cxnId="{83187A38-9D8C-42FF-A5E5-12B3A2F25F2E}">
      <dgm:prSet/>
      <dgm:spPr/>
      <dgm:t>
        <a:bodyPr/>
        <a:lstStyle/>
        <a:p>
          <a:endParaRPr lang="en-US"/>
        </a:p>
      </dgm:t>
    </dgm:pt>
    <dgm:pt modelId="{8993CDC4-DF86-4824-A145-8F6A2E7A1CA7}" type="sibTrans" cxnId="{83187A38-9D8C-42FF-A5E5-12B3A2F25F2E}">
      <dgm:prSet/>
      <dgm:spPr/>
      <dgm:t>
        <a:bodyPr/>
        <a:lstStyle/>
        <a:p>
          <a:endParaRPr lang="en-US"/>
        </a:p>
      </dgm:t>
    </dgm:pt>
    <dgm:pt modelId="{9DC3114A-676B-443F-890A-F154D6B2D6C9}">
      <dgm:prSet phldrT="[Text]"/>
      <dgm:spPr/>
      <dgm:t>
        <a:bodyPr/>
        <a:lstStyle/>
        <a:p>
          <a:r>
            <a:rPr lang="en-US" dirty="0" err="1"/>
            <a:t>PermitNum</a:t>
          </a:r>
          <a:endParaRPr lang="en-US" dirty="0"/>
        </a:p>
      </dgm:t>
    </dgm:pt>
    <dgm:pt modelId="{6ACB6126-6FD5-40EC-851C-A382FCD6C2BB}" type="parTrans" cxnId="{D85A71DE-CA4E-48F9-B753-AE4A24B87C78}">
      <dgm:prSet/>
      <dgm:spPr/>
      <dgm:t>
        <a:bodyPr/>
        <a:lstStyle/>
        <a:p>
          <a:endParaRPr lang="en-US"/>
        </a:p>
      </dgm:t>
    </dgm:pt>
    <dgm:pt modelId="{9721AE1E-DF90-44D9-9492-9B6A1DA50086}" type="sibTrans" cxnId="{D85A71DE-CA4E-48F9-B753-AE4A24B87C78}">
      <dgm:prSet/>
      <dgm:spPr/>
      <dgm:t>
        <a:bodyPr/>
        <a:lstStyle/>
        <a:p>
          <a:endParaRPr lang="en-US"/>
        </a:p>
      </dgm:t>
    </dgm:pt>
    <dgm:pt modelId="{0645CA1D-31BB-4304-9A6A-D25996BE4036}">
      <dgm:prSet phldrT="[Text]"/>
      <dgm:spPr/>
      <dgm:t>
        <a:bodyPr/>
        <a:lstStyle/>
        <a:p>
          <a:r>
            <a:rPr lang="en-US" dirty="0" err="1"/>
            <a:t>LeaseID</a:t>
          </a:r>
          <a:endParaRPr lang="en-US" dirty="0"/>
        </a:p>
      </dgm:t>
    </dgm:pt>
    <dgm:pt modelId="{39A9FFD9-DF56-4E2B-B618-5EBF82882B4C}" type="parTrans" cxnId="{FB951041-BAFB-4ACD-9F02-E03040F65730}">
      <dgm:prSet/>
      <dgm:spPr/>
      <dgm:t>
        <a:bodyPr/>
        <a:lstStyle/>
        <a:p>
          <a:endParaRPr lang="en-US"/>
        </a:p>
      </dgm:t>
    </dgm:pt>
    <dgm:pt modelId="{E21C3FE2-BA23-4C6F-B70F-4E17D5445B3B}" type="sibTrans" cxnId="{FB951041-BAFB-4ACD-9F02-E03040F65730}">
      <dgm:prSet/>
      <dgm:spPr/>
      <dgm:t>
        <a:bodyPr/>
        <a:lstStyle/>
        <a:p>
          <a:endParaRPr lang="en-US"/>
        </a:p>
      </dgm:t>
    </dgm:pt>
    <dgm:pt modelId="{43D1F0EF-C45E-4E1E-A5BE-216947228276}">
      <dgm:prSet phldrT="[Text]"/>
      <dgm:spPr/>
      <dgm:t>
        <a:bodyPr/>
        <a:lstStyle/>
        <a:p>
          <a:r>
            <a:rPr lang="en-US" dirty="0" err="1"/>
            <a:t>CoordiantesID</a:t>
          </a:r>
          <a:endParaRPr lang="en-US" dirty="0"/>
        </a:p>
      </dgm:t>
    </dgm:pt>
    <dgm:pt modelId="{19043C5C-BC3B-427B-9D48-F83F87DC65D4}" type="parTrans" cxnId="{A322CDC3-FF1A-4969-8F0E-F5D84C2717D0}">
      <dgm:prSet/>
      <dgm:spPr/>
      <dgm:t>
        <a:bodyPr/>
        <a:lstStyle/>
        <a:p>
          <a:endParaRPr lang="en-US"/>
        </a:p>
      </dgm:t>
    </dgm:pt>
    <dgm:pt modelId="{88274890-7CEF-4AFA-8CF8-919A0189167D}" type="sibTrans" cxnId="{A322CDC3-FF1A-4969-8F0E-F5D84C2717D0}">
      <dgm:prSet/>
      <dgm:spPr/>
      <dgm:t>
        <a:bodyPr/>
        <a:lstStyle/>
        <a:p>
          <a:endParaRPr lang="en-US"/>
        </a:p>
      </dgm:t>
    </dgm:pt>
    <dgm:pt modelId="{23445D29-C41B-4F55-8A04-07334C2684C9}">
      <dgm:prSet phldrT="[Text]"/>
      <dgm:spPr/>
      <dgm:t>
        <a:bodyPr/>
        <a:lstStyle/>
        <a:p>
          <a:r>
            <a:rPr lang="en-US" dirty="0"/>
            <a:t>Latitude</a:t>
          </a:r>
        </a:p>
      </dgm:t>
    </dgm:pt>
    <dgm:pt modelId="{6EDFE8E0-2B07-4224-8F93-690B22389F5A}" type="parTrans" cxnId="{53B7A917-209D-45BA-9244-734559884F75}">
      <dgm:prSet/>
      <dgm:spPr/>
      <dgm:t>
        <a:bodyPr/>
        <a:lstStyle/>
        <a:p>
          <a:endParaRPr lang="en-US"/>
        </a:p>
      </dgm:t>
    </dgm:pt>
    <dgm:pt modelId="{9D39B38F-12C8-47C5-917A-9D2983F31C0B}" type="sibTrans" cxnId="{53B7A917-209D-45BA-9244-734559884F75}">
      <dgm:prSet/>
      <dgm:spPr/>
      <dgm:t>
        <a:bodyPr/>
        <a:lstStyle/>
        <a:p>
          <a:endParaRPr lang="en-US"/>
        </a:p>
      </dgm:t>
    </dgm:pt>
    <dgm:pt modelId="{F4F8079B-DD8C-42CE-967B-3177A8003570}">
      <dgm:prSet phldrT="[Text]"/>
      <dgm:spPr/>
      <dgm:t>
        <a:bodyPr/>
        <a:lstStyle/>
        <a:p>
          <a:r>
            <a:rPr lang="en-US" dirty="0"/>
            <a:t>Longitude</a:t>
          </a:r>
        </a:p>
      </dgm:t>
    </dgm:pt>
    <dgm:pt modelId="{AD6D4FE7-E632-42DA-A2FF-8708D369A093}" type="parTrans" cxnId="{261170E6-5D3A-4005-B4D1-AC1CEB47396C}">
      <dgm:prSet/>
      <dgm:spPr/>
      <dgm:t>
        <a:bodyPr/>
        <a:lstStyle/>
        <a:p>
          <a:endParaRPr lang="en-US"/>
        </a:p>
      </dgm:t>
    </dgm:pt>
    <dgm:pt modelId="{EF7239CE-B578-4BF8-8512-9ECBE1B9C3E6}" type="sibTrans" cxnId="{261170E6-5D3A-4005-B4D1-AC1CEB47396C}">
      <dgm:prSet/>
      <dgm:spPr/>
      <dgm:t>
        <a:bodyPr/>
        <a:lstStyle/>
        <a:p>
          <a:endParaRPr lang="en-US"/>
        </a:p>
      </dgm:t>
    </dgm:pt>
    <dgm:pt modelId="{AD951637-3BFC-400E-886F-AC83EB8E1715}">
      <dgm:prSet phldrT="[Text]"/>
      <dgm:spPr/>
      <dgm:t>
        <a:bodyPr/>
        <a:lstStyle/>
        <a:p>
          <a:r>
            <a:rPr lang="en-US" dirty="0"/>
            <a:t>Embayment</a:t>
          </a:r>
        </a:p>
      </dgm:t>
    </dgm:pt>
    <dgm:pt modelId="{D39A5B85-80CE-4383-8920-E6FCB68E88EE}" type="parTrans" cxnId="{2F92CD2A-C469-4E11-90C9-46B67EB88DA5}">
      <dgm:prSet/>
      <dgm:spPr/>
      <dgm:t>
        <a:bodyPr/>
        <a:lstStyle/>
        <a:p>
          <a:endParaRPr lang="en-US"/>
        </a:p>
      </dgm:t>
    </dgm:pt>
    <dgm:pt modelId="{B6BB9C91-9428-4A2C-A720-16167B5041DC}" type="sibTrans" cxnId="{2F92CD2A-C469-4E11-90C9-46B67EB88DA5}">
      <dgm:prSet/>
      <dgm:spPr/>
      <dgm:t>
        <a:bodyPr/>
        <a:lstStyle/>
        <a:p>
          <a:endParaRPr lang="en-US"/>
        </a:p>
      </dgm:t>
    </dgm:pt>
    <dgm:pt modelId="{C978769D-4E35-447E-AB33-536EF80697AC}">
      <dgm:prSet phldrT="[Text]"/>
      <dgm:spPr/>
      <dgm:t>
        <a:bodyPr/>
        <a:lstStyle/>
        <a:p>
          <a:r>
            <a:rPr lang="en-US" dirty="0"/>
            <a:t>Access</a:t>
          </a:r>
        </a:p>
      </dgm:t>
    </dgm:pt>
    <dgm:pt modelId="{E50A245A-939D-4AD0-8628-558CDFE332E5}" type="parTrans" cxnId="{6B43FFA1-B39B-4208-85A0-43D40BF06F57}">
      <dgm:prSet/>
      <dgm:spPr/>
      <dgm:t>
        <a:bodyPr/>
        <a:lstStyle/>
        <a:p>
          <a:endParaRPr lang="en-US"/>
        </a:p>
      </dgm:t>
    </dgm:pt>
    <dgm:pt modelId="{5B001C3E-B480-495B-AE28-C15DEC611FD6}" type="sibTrans" cxnId="{6B43FFA1-B39B-4208-85A0-43D40BF06F57}">
      <dgm:prSet/>
      <dgm:spPr/>
      <dgm:t>
        <a:bodyPr/>
        <a:lstStyle/>
        <a:p>
          <a:endParaRPr lang="en-US"/>
        </a:p>
      </dgm:t>
    </dgm:pt>
    <dgm:pt modelId="{D813E4D1-C853-432D-8CE9-A81AE6940892}">
      <dgm:prSet phldrT="[Text]"/>
      <dgm:spPr/>
      <dgm:t>
        <a:bodyPr/>
        <a:lstStyle/>
        <a:p>
          <a:r>
            <a:rPr lang="en-US" dirty="0"/>
            <a:t>Area</a:t>
          </a:r>
        </a:p>
      </dgm:t>
    </dgm:pt>
    <dgm:pt modelId="{847AAE66-4C62-46B6-9675-6ADE5C68F9BB}" type="parTrans" cxnId="{1F953D31-2AFC-4EAB-98A0-D03C04542770}">
      <dgm:prSet/>
      <dgm:spPr/>
      <dgm:t>
        <a:bodyPr/>
        <a:lstStyle/>
        <a:p>
          <a:endParaRPr lang="en-US"/>
        </a:p>
      </dgm:t>
    </dgm:pt>
    <dgm:pt modelId="{D9F9F916-AEC0-4FA1-9C59-64C59A4D0670}" type="sibTrans" cxnId="{1F953D31-2AFC-4EAB-98A0-D03C04542770}">
      <dgm:prSet/>
      <dgm:spPr/>
      <dgm:t>
        <a:bodyPr/>
        <a:lstStyle/>
        <a:p>
          <a:endParaRPr lang="en-US"/>
        </a:p>
      </dgm:t>
    </dgm:pt>
    <dgm:pt modelId="{5300E48B-ECB1-4EE3-B069-9C3555F0CA6D}">
      <dgm:prSet phldrT="[Text]"/>
      <dgm:spPr/>
      <dgm:t>
        <a:bodyPr/>
        <a:lstStyle/>
        <a:p>
          <a:r>
            <a:rPr lang="en-US" dirty="0" err="1"/>
            <a:t>LeaseID</a:t>
          </a:r>
          <a:endParaRPr lang="en-US" dirty="0"/>
        </a:p>
      </dgm:t>
    </dgm:pt>
    <dgm:pt modelId="{47968181-F981-44F8-8572-FA4CAA87BB19}" type="parTrans" cxnId="{042817DD-4398-4BC3-9C61-B8FCF07DFF02}">
      <dgm:prSet/>
      <dgm:spPr/>
      <dgm:t>
        <a:bodyPr/>
        <a:lstStyle/>
        <a:p>
          <a:endParaRPr lang="en-US"/>
        </a:p>
      </dgm:t>
    </dgm:pt>
    <dgm:pt modelId="{16FE795B-9748-446C-884E-11B44D23A35D}" type="sibTrans" cxnId="{042817DD-4398-4BC3-9C61-B8FCF07DFF02}">
      <dgm:prSet/>
      <dgm:spPr/>
      <dgm:t>
        <a:bodyPr/>
        <a:lstStyle/>
        <a:p>
          <a:endParaRPr lang="en-US"/>
        </a:p>
      </dgm:t>
    </dgm:pt>
    <dgm:pt modelId="{F12CA97A-5C5A-4EC4-BB97-3DE2AD5516BF}">
      <dgm:prSet phldrT="[Text]"/>
      <dgm:spPr/>
      <dgm:t>
        <a:bodyPr/>
        <a:lstStyle/>
        <a:p>
          <a:r>
            <a:rPr lang="en-US" dirty="0" err="1"/>
            <a:t>ShapeType</a:t>
          </a:r>
          <a:endParaRPr lang="en-US" dirty="0"/>
        </a:p>
      </dgm:t>
    </dgm:pt>
    <dgm:pt modelId="{EB419F88-34A7-40E0-A70B-CDA4CD6F4780}" type="parTrans" cxnId="{F46FBCE9-DACF-4F93-B7F5-42651BB08D61}">
      <dgm:prSet/>
      <dgm:spPr/>
      <dgm:t>
        <a:bodyPr/>
        <a:lstStyle/>
        <a:p>
          <a:endParaRPr lang="en-US"/>
        </a:p>
      </dgm:t>
    </dgm:pt>
    <dgm:pt modelId="{20E0AFC5-3FDD-471E-A901-41B4073FDDE3}" type="sibTrans" cxnId="{F46FBCE9-DACF-4F93-B7F5-42651BB08D61}">
      <dgm:prSet/>
      <dgm:spPr/>
      <dgm:t>
        <a:bodyPr/>
        <a:lstStyle/>
        <a:p>
          <a:endParaRPr lang="en-US"/>
        </a:p>
      </dgm:t>
    </dgm:pt>
    <dgm:pt modelId="{AA81AD1D-7A79-4255-83F0-CE6A237A9B01}">
      <dgm:prSet phldrT="[Text]"/>
      <dgm:spPr/>
      <dgm:t>
        <a:bodyPr/>
        <a:lstStyle/>
        <a:p>
          <a:r>
            <a:rPr lang="en-US" dirty="0"/>
            <a:t>Radius(</a:t>
          </a:r>
          <a:r>
            <a:rPr lang="en-US" dirty="0" err="1"/>
            <a:t>ft</a:t>
          </a:r>
          <a:r>
            <a:rPr lang="en-US" dirty="0"/>
            <a:t>)</a:t>
          </a:r>
        </a:p>
      </dgm:t>
    </dgm:pt>
    <dgm:pt modelId="{AEFB3037-F9A2-4E52-8640-5C9B2EE510ED}" type="parTrans" cxnId="{25C29737-5201-45CD-A6C7-35EF25477BAB}">
      <dgm:prSet/>
      <dgm:spPr/>
      <dgm:t>
        <a:bodyPr/>
        <a:lstStyle/>
        <a:p>
          <a:endParaRPr lang="en-US"/>
        </a:p>
      </dgm:t>
    </dgm:pt>
    <dgm:pt modelId="{939D3F78-3A59-43E4-9FDD-A704E899C53A}" type="sibTrans" cxnId="{25C29737-5201-45CD-A6C7-35EF25477BAB}">
      <dgm:prSet/>
      <dgm:spPr/>
      <dgm:t>
        <a:bodyPr/>
        <a:lstStyle/>
        <a:p>
          <a:endParaRPr lang="en-US"/>
        </a:p>
      </dgm:t>
    </dgm:pt>
    <dgm:pt modelId="{BA4939DA-A486-45DC-95B7-86AAAAAE3E85}" type="pres">
      <dgm:prSet presAssocID="{52CFEF3E-7F83-4083-AD87-612EBA9EFD2D}" presName="Name0" presStyleCnt="0">
        <dgm:presLayoutVars>
          <dgm:dir/>
          <dgm:animLvl val="lvl"/>
          <dgm:resizeHandles val="exact"/>
        </dgm:presLayoutVars>
      </dgm:prSet>
      <dgm:spPr/>
    </dgm:pt>
    <dgm:pt modelId="{581F80E1-BF77-48AA-A5D0-077728FEC29D}" type="pres">
      <dgm:prSet presAssocID="{23D2C40A-B412-4C41-9E7A-F5F97B03CB2F}" presName="composite" presStyleCnt="0"/>
      <dgm:spPr/>
    </dgm:pt>
    <dgm:pt modelId="{1CF910A7-8A95-4404-96D7-BBFC2E23E1A6}" type="pres">
      <dgm:prSet presAssocID="{23D2C40A-B412-4C41-9E7A-F5F97B03CB2F}" presName="parTx" presStyleLbl="alignNode1" presStyleIdx="0" presStyleCnt="3">
        <dgm:presLayoutVars>
          <dgm:chMax val="0"/>
          <dgm:chPref val="0"/>
          <dgm:bulletEnabled val="1"/>
        </dgm:presLayoutVars>
      </dgm:prSet>
      <dgm:spPr/>
    </dgm:pt>
    <dgm:pt modelId="{C63DECDB-ABCB-4034-9880-F76ACB38A79F}" type="pres">
      <dgm:prSet presAssocID="{23D2C40A-B412-4C41-9E7A-F5F97B03CB2F}" presName="desTx" presStyleLbl="alignAccFollowNode1" presStyleIdx="0" presStyleCnt="3">
        <dgm:presLayoutVars>
          <dgm:bulletEnabled val="1"/>
        </dgm:presLayoutVars>
      </dgm:prSet>
      <dgm:spPr/>
    </dgm:pt>
    <dgm:pt modelId="{2962E979-FD7A-44E1-B213-DD09D1B31DC6}" type="pres">
      <dgm:prSet presAssocID="{F75B0CEF-79E1-4846-A5AB-BFCD5A19854C}" presName="space" presStyleCnt="0"/>
      <dgm:spPr/>
    </dgm:pt>
    <dgm:pt modelId="{24583989-3315-483E-B60C-1D38F3974E74}" type="pres">
      <dgm:prSet presAssocID="{A2F72352-DDD5-4B24-B0C7-352C601718F8}" presName="composite" presStyleCnt="0"/>
      <dgm:spPr/>
    </dgm:pt>
    <dgm:pt modelId="{3245815D-B3CD-4648-B541-3590F2370A44}" type="pres">
      <dgm:prSet presAssocID="{A2F72352-DDD5-4B24-B0C7-352C601718F8}" presName="parTx" presStyleLbl="alignNode1" presStyleIdx="1" presStyleCnt="3">
        <dgm:presLayoutVars>
          <dgm:chMax val="0"/>
          <dgm:chPref val="0"/>
          <dgm:bulletEnabled val="1"/>
        </dgm:presLayoutVars>
      </dgm:prSet>
      <dgm:spPr/>
    </dgm:pt>
    <dgm:pt modelId="{5B486A2E-8A63-4D58-8486-605C35E7288A}" type="pres">
      <dgm:prSet presAssocID="{A2F72352-DDD5-4B24-B0C7-352C601718F8}" presName="desTx" presStyleLbl="alignAccFollowNode1" presStyleIdx="1" presStyleCnt="3">
        <dgm:presLayoutVars>
          <dgm:bulletEnabled val="1"/>
        </dgm:presLayoutVars>
      </dgm:prSet>
      <dgm:spPr/>
    </dgm:pt>
    <dgm:pt modelId="{2CB7B04F-F884-44F6-BD87-73CC50AE431C}" type="pres">
      <dgm:prSet presAssocID="{1F7BF600-9EC2-49F4-BF8C-2F1425FC135A}" presName="space" presStyleCnt="0"/>
      <dgm:spPr/>
    </dgm:pt>
    <dgm:pt modelId="{4E3C89CE-46E3-463A-B632-9553C5150444}" type="pres">
      <dgm:prSet presAssocID="{BBB0B531-A594-45B6-A4DC-A25193358462}" presName="composite" presStyleCnt="0"/>
      <dgm:spPr/>
    </dgm:pt>
    <dgm:pt modelId="{B445D44A-60D2-4D84-BEC3-EDDB8E3352E5}" type="pres">
      <dgm:prSet presAssocID="{BBB0B531-A594-45B6-A4DC-A25193358462}" presName="parTx" presStyleLbl="alignNode1" presStyleIdx="2" presStyleCnt="3">
        <dgm:presLayoutVars>
          <dgm:chMax val="0"/>
          <dgm:chPref val="0"/>
          <dgm:bulletEnabled val="1"/>
        </dgm:presLayoutVars>
      </dgm:prSet>
      <dgm:spPr/>
    </dgm:pt>
    <dgm:pt modelId="{C9DFCE1B-7193-4AE6-B1C2-9828874E8F37}" type="pres">
      <dgm:prSet presAssocID="{BBB0B531-A594-45B6-A4DC-A25193358462}" presName="desTx" presStyleLbl="alignAccFollowNode1" presStyleIdx="2" presStyleCnt="3">
        <dgm:presLayoutVars>
          <dgm:bulletEnabled val="1"/>
        </dgm:presLayoutVars>
      </dgm:prSet>
      <dgm:spPr/>
    </dgm:pt>
  </dgm:ptLst>
  <dgm:cxnLst>
    <dgm:cxn modelId="{042817DD-4398-4BC3-9C61-B8FCF07DFF02}" srcId="{A2F72352-DDD5-4B24-B0C7-352C601718F8}" destId="{5300E48B-ECB1-4EE3-B069-9C3555F0CA6D}" srcOrd="5" destOrd="0" parTransId="{47968181-F981-44F8-8572-FA4CAA87BB19}" sibTransId="{16FE795B-9748-446C-884E-11B44D23A35D}"/>
    <dgm:cxn modelId="{51DE0D29-6A81-47B7-8732-34ED98F42CFA}" type="presOf" srcId="{52CFEF3E-7F83-4083-AD87-612EBA9EFD2D}" destId="{BA4939DA-A486-45DC-95B7-86AAAAAE3E85}" srcOrd="0" destOrd="0" presId="urn:microsoft.com/office/officeart/2005/8/layout/hList1"/>
    <dgm:cxn modelId="{B89AE878-E038-4242-A6A9-8FAA6ED0EB83}" type="presOf" srcId="{F4F8079B-DD8C-42CE-967B-3177A8003570}" destId="{C9DFCE1B-7193-4AE6-B1C2-9828874E8F37}" srcOrd="0" destOrd="3" presId="urn:microsoft.com/office/officeart/2005/8/layout/hList1"/>
    <dgm:cxn modelId="{2AC7D208-CF78-4289-8CD2-2513F589BBA3}" type="presOf" srcId="{F12CA97A-5C5A-4EC4-BB97-3DE2AD5516BF}" destId="{5B486A2E-8A63-4D58-8486-605C35E7288A}" srcOrd="0" destOrd="6" presId="urn:microsoft.com/office/officeart/2005/8/layout/hList1"/>
    <dgm:cxn modelId="{4148C40F-7E2C-4BA9-A2B0-7878838E69A2}" type="presOf" srcId="{3957BA72-7FE0-4530-AE77-F190697037F5}" destId="{5B486A2E-8A63-4D58-8486-605C35E7288A}" srcOrd="0" destOrd="0" presId="urn:microsoft.com/office/officeart/2005/8/layout/hList1"/>
    <dgm:cxn modelId="{7DE5DD66-724F-42BD-A5F6-AAB8AE3FBC8B}" type="presOf" srcId="{6BC2B9A9-F078-4FCC-80A3-FA5C482FB629}" destId="{C63DECDB-ABCB-4034-9880-F76ACB38A79F}" srcOrd="0" destOrd="2" presId="urn:microsoft.com/office/officeart/2005/8/layout/hList1"/>
    <dgm:cxn modelId="{36A6F3C6-AD61-4531-BDF1-80D0F50A41A0}" type="presOf" srcId="{09B160BC-1FCC-4F87-8C05-B4A39C7F4C94}" destId="{C63DECDB-ABCB-4034-9880-F76ACB38A79F}" srcOrd="0" destOrd="1" presId="urn:microsoft.com/office/officeart/2005/8/layout/hList1"/>
    <dgm:cxn modelId="{4B7713EA-A2A3-448D-A6E5-C17D62A92D4B}" type="presOf" srcId="{D813E4D1-C853-432D-8CE9-A81AE6940892}" destId="{5B486A2E-8A63-4D58-8486-605C35E7288A}" srcOrd="0" destOrd="4" presId="urn:microsoft.com/office/officeart/2005/8/layout/hList1"/>
    <dgm:cxn modelId="{F4C002F7-837E-4F31-B722-EB218E87C07D}" type="presOf" srcId="{AA81AD1D-7A79-4255-83F0-CE6A237A9B01}" destId="{5B486A2E-8A63-4D58-8486-605C35E7288A}" srcOrd="0" destOrd="7" presId="urn:microsoft.com/office/officeart/2005/8/layout/hList1"/>
    <dgm:cxn modelId="{F46FBCE9-DACF-4F93-B7F5-42651BB08D61}" srcId="{A2F72352-DDD5-4B24-B0C7-352C601718F8}" destId="{F12CA97A-5C5A-4EC4-BB97-3DE2AD5516BF}" srcOrd="6" destOrd="0" parTransId="{EB419F88-34A7-40E0-A70B-CDA4CD6F4780}" sibTransId="{20E0AFC5-3FDD-471E-A901-41B4073FDDE3}"/>
    <dgm:cxn modelId="{80594D9D-9B91-401E-9F1C-D90A593F5869}" type="presOf" srcId="{C978769D-4E35-447E-AB33-536EF80697AC}" destId="{5B486A2E-8A63-4D58-8486-605C35E7288A}" srcOrd="0" destOrd="3" presId="urn:microsoft.com/office/officeart/2005/8/layout/hList1"/>
    <dgm:cxn modelId="{E7E02E51-46A4-47DE-A9E5-4045321BE1E9}" type="presOf" srcId="{43D1F0EF-C45E-4E1E-A5BE-216947228276}" destId="{C9DFCE1B-7193-4AE6-B1C2-9828874E8F37}" srcOrd="0" destOrd="0" presId="urn:microsoft.com/office/officeart/2005/8/layout/hList1"/>
    <dgm:cxn modelId="{2134C45F-0107-46C3-B3E3-ED0EAD96B953}" type="presOf" srcId="{0645CA1D-31BB-4304-9A6A-D25996BE4036}" destId="{C9DFCE1B-7193-4AE6-B1C2-9828874E8F37}" srcOrd="0" destOrd="1" presId="urn:microsoft.com/office/officeart/2005/8/layout/hList1"/>
    <dgm:cxn modelId="{53B7A917-209D-45BA-9244-734559884F75}" srcId="{BBB0B531-A594-45B6-A4DC-A25193358462}" destId="{23445D29-C41B-4F55-8A04-07334C2684C9}" srcOrd="2" destOrd="0" parTransId="{6EDFE8E0-2B07-4224-8F93-690B22389F5A}" sibTransId="{9D39B38F-12C8-47C5-917A-9D2983F31C0B}"/>
    <dgm:cxn modelId="{0643EA38-3BCE-4E7B-87E3-E66C0998748B}" type="presOf" srcId="{1671F0DA-347A-4197-9BA4-1919CC59F728}" destId="{C63DECDB-ABCB-4034-9880-F76ACB38A79F}" srcOrd="0" destOrd="0" presId="urn:microsoft.com/office/officeart/2005/8/layout/hList1"/>
    <dgm:cxn modelId="{1F953D31-2AFC-4EAB-98A0-D03C04542770}" srcId="{A2F72352-DDD5-4B24-B0C7-352C601718F8}" destId="{D813E4D1-C853-432D-8CE9-A81AE6940892}" srcOrd="4" destOrd="0" parTransId="{847AAE66-4C62-46B6-9675-6ADE5C68F9BB}" sibTransId="{D9F9F916-AEC0-4FA1-9C59-64C59A4D0670}"/>
    <dgm:cxn modelId="{F18954C2-4D4D-4BBC-9C73-36DB241CCEA6}" type="presOf" srcId="{AD951637-3BFC-400E-886F-AC83EB8E1715}" destId="{5B486A2E-8A63-4D58-8486-605C35E7288A}" srcOrd="0" destOrd="2" presId="urn:microsoft.com/office/officeart/2005/8/layout/hList1"/>
    <dgm:cxn modelId="{E39921F2-2BF1-4FCF-98FD-7F106FF3513A}" srcId="{23D2C40A-B412-4C41-9E7A-F5F97B03CB2F}" destId="{1671F0DA-347A-4197-9BA4-1919CC59F728}" srcOrd="0" destOrd="0" parTransId="{86C57B71-360F-4419-860D-6652D9DFF5C8}" sibTransId="{A83C8722-D1B0-47D5-B7DC-7F1AF9FE45AB}"/>
    <dgm:cxn modelId="{2F92CD2A-C469-4E11-90C9-46B67EB88DA5}" srcId="{A2F72352-DDD5-4B24-B0C7-352C601718F8}" destId="{AD951637-3BFC-400E-886F-AC83EB8E1715}" srcOrd="2" destOrd="0" parTransId="{D39A5B85-80CE-4383-8920-E6FCB68E88EE}" sibTransId="{B6BB9C91-9428-4A2C-A720-16167B5041DC}"/>
    <dgm:cxn modelId="{9778A3E1-096D-4270-ACCF-A7C2C44D0536}" type="presOf" srcId="{BBB0B531-A594-45B6-A4DC-A25193358462}" destId="{B445D44A-60D2-4D84-BEC3-EDDB8E3352E5}" srcOrd="0" destOrd="0" presId="urn:microsoft.com/office/officeart/2005/8/layout/hList1"/>
    <dgm:cxn modelId="{3136781A-379A-4E72-813D-2984C5C7C52F}" type="presOf" srcId="{9DC3114A-676B-443F-890A-F154D6B2D6C9}" destId="{5B486A2E-8A63-4D58-8486-605C35E7288A}" srcOrd="0" destOrd="1" presId="urn:microsoft.com/office/officeart/2005/8/layout/hList1"/>
    <dgm:cxn modelId="{065FF669-4507-46B0-B887-F1656C2BCDCE}" srcId="{A2F72352-DDD5-4B24-B0C7-352C601718F8}" destId="{3957BA72-7FE0-4530-AE77-F190697037F5}" srcOrd="0" destOrd="0" parTransId="{60E1BB90-2C1E-49CF-9C58-029EE6F020C1}" sibTransId="{94C46C00-6B43-408C-9877-5DABBD6170DB}"/>
    <dgm:cxn modelId="{9552D484-44BF-49EC-B54C-E1EAC9A83A7F}" srcId="{23D2C40A-B412-4C41-9E7A-F5F97B03CB2F}" destId="{09B160BC-1FCC-4F87-8C05-B4A39C7F4C94}" srcOrd="1" destOrd="0" parTransId="{8C24B67C-8E0B-4A04-B731-CF5006D9D810}" sibTransId="{7492DF51-AA6B-46C5-BF3E-56A6B2BC8172}"/>
    <dgm:cxn modelId="{34107DFE-B159-46C3-96A9-46EF57ECBD95}" srcId="{52CFEF3E-7F83-4083-AD87-612EBA9EFD2D}" destId="{23D2C40A-B412-4C41-9E7A-F5F97B03CB2F}" srcOrd="0" destOrd="0" parTransId="{B56AE5A1-F09C-49DF-82AE-5B32A726A84C}" sibTransId="{F75B0CEF-79E1-4846-A5AB-BFCD5A19854C}"/>
    <dgm:cxn modelId="{1A83791B-12FD-4FE6-B409-C0019A214081}" type="presOf" srcId="{23445D29-C41B-4F55-8A04-07334C2684C9}" destId="{C9DFCE1B-7193-4AE6-B1C2-9828874E8F37}" srcOrd="0" destOrd="2" presId="urn:microsoft.com/office/officeart/2005/8/layout/hList1"/>
    <dgm:cxn modelId="{8D13079F-BD8B-47CB-AB11-BFDE67561A0D}" type="presOf" srcId="{23D2C40A-B412-4C41-9E7A-F5F97B03CB2F}" destId="{1CF910A7-8A95-4404-96D7-BBFC2E23E1A6}" srcOrd="0" destOrd="0" presId="urn:microsoft.com/office/officeart/2005/8/layout/hList1"/>
    <dgm:cxn modelId="{A322CDC3-FF1A-4969-8F0E-F5D84C2717D0}" srcId="{BBB0B531-A594-45B6-A4DC-A25193358462}" destId="{43D1F0EF-C45E-4E1E-A5BE-216947228276}" srcOrd="0" destOrd="0" parTransId="{19043C5C-BC3B-427B-9D48-F83F87DC65D4}" sibTransId="{88274890-7CEF-4AFA-8CF8-919A0189167D}"/>
    <dgm:cxn modelId="{D7276CCE-E91E-47DF-81FD-DD5E2E187DE8}" type="presOf" srcId="{5300E48B-ECB1-4EE3-B069-9C3555F0CA6D}" destId="{5B486A2E-8A63-4D58-8486-605C35E7288A}" srcOrd="0" destOrd="5" presId="urn:microsoft.com/office/officeart/2005/8/layout/hList1"/>
    <dgm:cxn modelId="{61C90E63-BB4C-4CD7-BA9E-CE6B24C485D3}" srcId="{52CFEF3E-7F83-4083-AD87-612EBA9EFD2D}" destId="{BBB0B531-A594-45B6-A4DC-A25193358462}" srcOrd="2" destOrd="0" parTransId="{85721A4D-C912-4915-8B60-477F2EDDB507}" sibTransId="{4E719763-4D1E-4487-8C28-B97D555808E4}"/>
    <dgm:cxn modelId="{25C29737-5201-45CD-A6C7-35EF25477BAB}" srcId="{A2F72352-DDD5-4B24-B0C7-352C601718F8}" destId="{AA81AD1D-7A79-4255-83F0-CE6A237A9B01}" srcOrd="7" destOrd="0" parTransId="{AEFB3037-F9A2-4E52-8640-5C9B2EE510ED}" sibTransId="{939D3F78-3A59-43E4-9FDD-A704E899C53A}"/>
    <dgm:cxn modelId="{83187A38-9D8C-42FF-A5E5-12B3A2F25F2E}" srcId="{23D2C40A-B412-4C41-9E7A-F5F97B03CB2F}" destId="{6BC2B9A9-F078-4FCC-80A3-FA5C482FB629}" srcOrd="2" destOrd="0" parTransId="{A260F340-40B9-42B1-9BE8-FD4E5D375F9E}" sibTransId="{8993CDC4-DF86-4824-A145-8F6A2E7A1CA7}"/>
    <dgm:cxn modelId="{93CF4AD9-91C9-4858-B9C5-ECED88F1AC64}" srcId="{52CFEF3E-7F83-4083-AD87-612EBA9EFD2D}" destId="{A2F72352-DDD5-4B24-B0C7-352C601718F8}" srcOrd="1" destOrd="0" parTransId="{E70352FE-4296-4172-AA9E-F75780C5B39C}" sibTransId="{1F7BF600-9EC2-49F4-BF8C-2F1425FC135A}"/>
    <dgm:cxn modelId="{D85A71DE-CA4E-48F9-B753-AE4A24B87C78}" srcId="{A2F72352-DDD5-4B24-B0C7-352C601718F8}" destId="{9DC3114A-676B-443F-890A-F154D6B2D6C9}" srcOrd="1" destOrd="0" parTransId="{6ACB6126-6FD5-40EC-851C-A382FCD6C2BB}" sibTransId="{9721AE1E-DF90-44D9-9492-9B6A1DA50086}"/>
    <dgm:cxn modelId="{261170E6-5D3A-4005-B4D1-AC1CEB47396C}" srcId="{BBB0B531-A594-45B6-A4DC-A25193358462}" destId="{F4F8079B-DD8C-42CE-967B-3177A8003570}" srcOrd="3" destOrd="0" parTransId="{AD6D4FE7-E632-42DA-A2FF-8708D369A093}" sibTransId="{EF7239CE-B578-4BF8-8512-9ECBE1B9C3E6}"/>
    <dgm:cxn modelId="{6B43FFA1-B39B-4208-85A0-43D40BF06F57}" srcId="{A2F72352-DDD5-4B24-B0C7-352C601718F8}" destId="{C978769D-4E35-447E-AB33-536EF80697AC}" srcOrd="3" destOrd="0" parTransId="{E50A245A-939D-4AD0-8628-558CDFE332E5}" sibTransId="{5B001C3E-B480-495B-AE28-C15DEC611FD6}"/>
    <dgm:cxn modelId="{FB951041-BAFB-4ACD-9F02-E03040F65730}" srcId="{BBB0B531-A594-45B6-A4DC-A25193358462}" destId="{0645CA1D-31BB-4304-9A6A-D25996BE4036}" srcOrd="1" destOrd="0" parTransId="{39A9FFD9-DF56-4E2B-B618-5EBF82882B4C}" sibTransId="{E21C3FE2-BA23-4C6F-B70F-4E17D5445B3B}"/>
    <dgm:cxn modelId="{4C542BA2-EB40-41FD-A2E2-4929137E24B4}" type="presOf" srcId="{A2F72352-DDD5-4B24-B0C7-352C601718F8}" destId="{3245815D-B3CD-4648-B541-3590F2370A44}" srcOrd="0" destOrd="0" presId="urn:microsoft.com/office/officeart/2005/8/layout/hList1"/>
    <dgm:cxn modelId="{80E7A477-9700-46E9-AC43-2C62B357029C}" type="presParOf" srcId="{BA4939DA-A486-45DC-95B7-86AAAAAE3E85}" destId="{581F80E1-BF77-48AA-A5D0-077728FEC29D}" srcOrd="0" destOrd="0" presId="urn:microsoft.com/office/officeart/2005/8/layout/hList1"/>
    <dgm:cxn modelId="{76A7B128-686C-4947-BCA7-F65B1CE94152}" type="presParOf" srcId="{581F80E1-BF77-48AA-A5D0-077728FEC29D}" destId="{1CF910A7-8A95-4404-96D7-BBFC2E23E1A6}" srcOrd="0" destOrd="0" presId="urn:microsoft.com/office/officeart/2005/8/layout/hList1"/>
    <dgm:cxn modelId="{3F0FED6F-B17D-4BFF-8939-A09F2B998EB6}" type="presParOf" srcId="{581F80E1-BF77-48AA-A5D0-077728FEC29D}" destId="{C63DECDB-ABCB-4034-9880-F76ACB38A79F}" srcOrd="1" destOrd="0" presId="urn:microsoft.com/office/officeart/2005/8/layout/hList1"/>
    <dgm:cxn modelId="{4BB92F5B-1FF7-4F54-805C-29CBEAD3AE2C}" type="presParOf" srcId="{BA4939DA-A486-45DC-95B7-86AAAAAE3E85}" destId="{2962E979-FD7A-44E1-B213-DD09D1B31DC6}" srcOrd="1" destOrd="0" presId="urn:microsoft.com/office/officeart/2005/8/layout/hList1"/>
    <dgm:cxn modelId="{1BC1FB70-0EEE-4DB8-AD2D-2F0BA53943E2}" type="presParOf" srcId="{BA4939DA-A486-45DC-95B7-86AAAAAE3E85}" destId="{24583989-3315-483E-B60C-1D38F3974E74}" srcOrd="2" destOrd="0" presId="urn:microsoft.com/office/officeart/2005/8/layout/hList1"/>
    <dgm:cxn modelId="{32B581A8-C8AB-4E43-8E10-100E834936E2}" type="presParOf" srcId="{24583989-3315-483E-B60C-1D38F3974E74}" destId="{3245815D-B3CD-4648-B541-3590F2370A44}" srcOrd="0" destOrd="0" presId="urn:microsoft.com/office/officeart/2005/8/layout/hList1"/>
    <dgm:cxn modelId="{7AAD31D2-3633-439A-872C-60E564736032}" type="presParOf" srcId="{24583989-3315-483E-B60C-1D38F3974E74}" destId="{5B486A2E-8A63-4D58-8486-605C35E7288A}" srcOrd="1" destOrd="0" presId="urn:microsoft.com/office/officeart/2005/8/layout/hList1"/>
    <dgm:cxn modelId="{EDFD06D8-1863-4C0A-A039-C0EEC32E5C2C}" type="presParOf" srcId="{BA4939DA-A486-45DC-95B7-86AAAAAE3E85}" destId="{2CB7B04F-F884-44F6-BD87-73CC50AE431C}" srcOrd="3" destOrd="0" presId="urn:microsoft.com/office/officeart/2005/8/layout/hList1"/>
    <dgm:cxn modelId="{3E094DC6-FB50-497A-A93C-470261537D50}" type="presParOf" srcId="{BA4939DA-A486-45DC-95B7-86AAAAAE3E85}" destId="{4E3C89CE-46E3-463A-B632-9553C5150444}" srcOrd="4" destOrd="0" presId="urn:microsoft.com/office/officeart/2005/8/layout/hList1"/>
    <dgm:cxn modelId="{80C95832-1744-468A-85D4-537730A3655B}" type="presParOf" srcId="{4E3C89CE-46E3-463A-B632-9553C5150444}" destId="{B445D44A-60D2-4D84-BEC3-EDDB8E3352E5}" srcOrd="0" destOrd="0" presId="urn:microsoft.com/office/officeart/2005/8/layout/hList1"/>
    <dgm:cxn modelId="{54B0D9F7-4BE1-4F3D-B074-258291FA5D76}" type="presParOf" srcId="{4E3C89CE-46E3-463A-B632-9553C5150444}" destId="{C9DFCE1B-7193-4AE6-B1C2-9828874E8F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910A7-8A95-4404-96D7-BBFC2E23E1A6}">
      <dsp:nvSpPr>
        <dsp:cNvPr id="0" name=""/>
        <dsp:cNvSpPr/>
      </dsp:nvSpPr>
      <dsp:spPr>
        <a:xfrm>
          <a:off x="1689" y="415943"/>
          <a:ext cx="164709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Permit Holders</a:t>
          </a:r>
        </a:p>
      </dsp:txBody>
      <dsp:txXfrm>
        <a:off x="1689" y="415943"/>
        <a:ext cx="1647096" cy="432000"/>
      </dsp:txXfrm>
    </dsp:sp>
    <dsp:sp modelId="{C63DECDB-ABCB-4034-9880-F76ACB38A79F}">
      <dsp:nvSpPr>
        <dsp:cNvPr id="0" name=""/>
        <dsp:cNvSpPr/>
      </dsp:nvSpPr>
      <dsp:spPr>
        <a:xfrm>
          <a:off x="1689" y="847943"/>
          <a:ext cx="1647096" cy="21513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PermitHolderID</a:t>
          </a:r>
          <a:endParaRPr lang="en-US" sz="1500" kern="1200" dirty="0"/>
        </a:p>
        <a:p>
          <a:pPr marL="114300" lvl="1" indent="-114300" algn="l" defTabSz="666750">
            <a:lnSpc>
              <a:spcPct val="90000"/>
            </a:lnSpc>
            <a:spcBef>
              <a:spcPct val="0"/>
            </a:spcBef>
            <a:spcAft>
              <a:spcPct val="15000"/>
            </a:spcAft>
            <a:buChar char="•"/>
          </a:pPr>
          <a:r>
            <a:rPr lang="en-US" sz="1500" kern="1200" dirty="0" err="1"/>
            <a:t>PermitNum</a:t>
          </a:r>
          <a:endParaRPr lang="en-US" sz="1500" kern="1200" dirty="0"/>
        </a:p>
        <a:p>
          <a:pPr marL="114300" lvl="1" indent="-114300" algn="l" defTabSz="666750">
            <a:lnSpc>
              <a:spcPct val="90000"/>
            </a:lnSpc>
            <a:spcBef>
              <a:spcPct val="0"/>
            </a:spcBef>
            <a:spcAft>
              <a:spcPct val="15000"/>
            </a:spcAft>
            <a:buChar char="•"/>
          </a:pPr>
          <a:r>
            <a:rPr lang="en-US" sz="1500" kern="1200" dirty="0" err="1"/>
            <a:t>PermitHolder</a:t>
          </a:r>
          <a:endParaRPr lang="en-US" sz="1500" kern="1200" dirty="0"/>
        </a:p>
      </dsp:txBody>
      <dsp:txXfrm>
        <a:off x="1689" y="847943"/>
        <a:ext cx="1647096" cy="2151393"/>
      </dsp:txXfrm>
    </dsp:sp>
    <dsp:sp modelId="{3245815D-B3CD-4648-B541-3590F2370A44}">
      <dsp:nvSpPr>
        <dsp:cNvPr id="0" name=""/>
        <dsp:cNvSpPr/>
      </dsp:nvSpPr>
      <dsp:spPr>
        <a:xfrm>
          <a:off x="1879379" y="415943"/>
          <a:ext cx="164709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Lease Info</a:t>
          </a:r>
        </a:p>
      </dsp:txBody>
      <dsp:txXfrm>
        <a:off x="1879379" y="415943"/>
        <a:ext cx="1647096" cy="432000"/>
      </dsp:txXfrm>
    </dsp:sp>
    <dsp:sp modelId="{5B486A2E-8A63-4D58-8486-605C35E7288A}">
      <dsp:nvSpPr>
        <dsp:cNvPr id="0" name=""/>
        <dsp:cNvSpPr/>
      </dsp:nvSpPr>
      <dsp:spPr>
        <a:xfrm>
          <a:off x="1879379" y="847943"/>
          <a:ext cx="1647096" cy="21513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LeaseInfoID</a:t>
          </a:r>
          <a:endParaRPr lang="en-US" sz="1500" kern="1200" dirty="0"/>
        </a:p>
        <a:p>
          <a:pPr marL="114300" lvl="1" indent="-114300" algn="l" defTabSz="666750">
            <a:lnSpc>
              <a:spcPct val="90000"/>
            </a:lnSpc>
            <a:spcBef>
              <a:spcPct val="0"/>
            </a:spcBef>
            <a:spcAft>
              <a:spcPct val="15000"/>
            </a:spcAft>
            <a:buChar char="•"/>
          </a:pPr>
          <a:r>
            <a:rPr lang="en-US" sz="1500" kern="1200" dirty="0" err="1"/>
            <a:t>PermitNum</a:t>
          </a:r>
          <a:endParaRPr lang="en-US" sz="1500" kern="1200" dirty="0"/>
        </a:p>
        <a:p>
          <a:pPr marL="114300" lvl="1" indent="-114300" algn="l" defTabSz="666750">
            <a:lnSpc>
              <a:spcPct val="90000"/>
            </a:lnSpc>
            <a:spcBef>
              <a:spcPct val="0"/>
            </a:spcBef>
            <a:spcAft>
              <a:spcPct val="15000"/>
            </a:spcAft>
            <a:buChar char="•"/>
          </a:pPr>
          <a:r>
            <a:rPr lang="en-US" sz="1500" kern="1200" dirty="0"/>
            <a:t>Embayment</a:t>
          </a:r>
        </a:p>
        <a:p>
          <a:pPr marL="114300" lvl="1" indent="-114300" algn="l" defTabSz="666750">
            <a:lnSpc>
              <a:spcPct val="90000"/>
            </a:lnSpc>
            <a:spcBef>
              <a:spcPct val="0"/>
            </a:spcBef>
            <a:spcAft>
              <a:spcPct val="15000"/>
            </a:spcAft>
            <a:buChar char="•"/>
          </a:pPr>
          <a:r>
            <a:rPr lang="en-US" sz="1500" kern="1200" dirty="0"/>
            <a:t>Access</a:t>
          </a:r>
        </a:p>
        <a:p>
          <a:pPr marL="114300" lvl="1" indent="-114300" algn="l" defTabSz="666750">
            <a:lnSpc>
              <a:spcPct val="90000"/>
            </a:lnSpc>
            <a:spcBef>
              <a:spcPct val="0"/>
            </a:spcBef>
            <a:spcAft>
              <a:spcPct val="15000"/>
            </a:spcAft>
            <a:buChar char="•"/>
          </a:pPr>
          <a:r>
            <a:rPr lang="en-US" sz="1500" kern="1200" dirty="0"/>
            <a:t>Area</a:t>
          </a:r>
        </a:p>
        <a:p>
          <a:pPr marL="114300" lvl="1" indent="-114300" algn="l" defTabSz="666750">
            <a:lnSpc>
              <a:spcPct val="90000"/>
            </a:lnSpc>
            <a:spcBef>
              <a:spcPct val="0"/>
            </a:spcBef>
            <a:spcAft>
              <a:spcPct val="15000"/>
            </a:spcAft>
            <a:buChar char="•"/>
          </a:pPr>
          <a:r>
            <a:rPr lang="en-US" sz="1500" kern="1200" dirty="0" err="1"/>
            <a:t>LeaseID</a:t>
          </a:r>
          <a:endParaRPr lang="en-US" sz="1500" kern="1200" dirty="0"/>
        </a:p>
        <a:p>
          <a:pPr marL="114300" lvl="1" indent="-114300" algn="l" defTabSz="666750">
            <a:lnSpc>
              <a:spcPct val="90000"/>
            </a:lnSpc>
            <a:spcBef>
              <a:spcPct val="0"/>
            </a:spcBef>
            <a:spcAft>
              <a:spcPct val="15000"/>
            </a:spcAft>
            <a:buChar char="•"/>
          </a:pPr>
          <a:r>
            <a:rPr lang="en-US" sz="1500" kern="1200" dirty="0" err="1"/>
            <a:t>ShapeType</a:t>
          </a:r>
          <a:endParaRPr lang="en-US" sz="1500" kern="1200" dirty="0"/>
        </a:p>
        <a:p>
          <a:pPr marL="114300" lvl="1" indent="-114300" algn="l" defTabSz="666750">
            <a:lnSpc>
              <a:spcPct val="90000"/>
            </a:lnSpc>
            <a:spcBef>
              <a:spcPct val="0"/>
            </a:spcBef>
            <a:spcAft>
              <a:spcPct val="15000"/>
            </a:spcAft>
            <a:buChar char="•"/>
          </a:pPr>
          <a:r>
            <a:rPr lang="en-US" sz="1500" kern="1200" dirty="0"/>
            <a:t>Radius(</a:t>
          </a:r>
          <a:r>
            <a:rPr lang="en-US" sz="1500" kern="1200" dirty="0" err="1"/>
            <a:t>ft</a:t>
          </a:r>
          <a:r>
            <a:rPr lang="en-US" sz="1500" kern="1200" dirty="0"/>
            <a:t>)</a:t>
          </a:r>
        </a:p>
      </dsp:txBody>
      <dsp:txXfrm>
        <a:off x="1879379" y="847943"/>
        <a:ext cx="1647096" cy="2151393"/>
      </dsp:txXfrm>
    </dsp:sp>
    <dsp:sp modelId="{B445D44A-60D2-4D84-BEC3-EDDB8E3352E5}">
      <dsp:nvSpPr>
        <dsp:cNvPr id="0" name=""/>
        <dsp:cNvSpPr/>
      </dsp:nvSpPr>
      <dsp:spPr>
        <a:xfrm>
          <a:off x="3757069" y="415943"/>
          <a:ext cx="164709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Coordinates</a:t>
          </a:r>
        </a:p>
      </dsp:txBody>
      <dsp:txXfrm>
        <a:off x="3757069" y="415943"/>
        <a:ext cx="1647096" cy="432000"/>
      </dsp:txXfrm>
    </dsp:sp>
    <dsp:sp modelId="{C9DFCE1B-7193-4AE6-B1C2-9828874E8F37}">
      <dsp:nvSpPr>
        <dsp:cNvPr id="0" name=""/>
        <dsp:cNvSpPr/>
      </dsp:nvSpPr>
      <dsp:spPr>
        <a:xfrm>
          <a:off x="3757069" y="847943"/>
          <a:ext cx="1647096" cy="21513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CoordiantesID</a:t>
          </a:r>
          <a:endParaRPr lang="en-US" sz="1500" kern="1200" dirty="0"/>
        </a:p>
        <a:p>
          <a:pPr marL="114300" lvl="1" indent="-114300" algn="l" defTabSz="666750">
            <a:lnSpc>
              <a:spcPct val="90000"/>
            </a:lnSpc>
            <a:spcBef>
              <a:spcPct val="0"/>
            </a:spcBef>
            <a:spcAft>
              <a:spcPct val="15000"/>
            </a:spcAft>
            <a:buChar char="•"/>
          </a:pPr>
          <a:r>
            <a:rPr lang="en-US" sz="1500" kern="1200" dirty="0" err="1"/>
            <a:t>LeaseID</a:t>
          </a:r>
          <a:endParaRPr lang="en-US" sz="1500" kern="1200" dirty="0"/>
        </a:p>
        <a:p>
          <a:pPr marL="114300" lvl="1" indent="-114300" algn="l" defTabSz="666750">
            <a:lnSpc>
              <a:spcPct val="90000"/>
            </a:lnSpc>
            <a:spcBef>
              <a:spcPct val="0"/>
            </a:spcBef>
            <a:spcAft>
              <a:spcPct val="15000"/>
            </a:spcAft>
            <a:buChar char="•"/>
          </a:pPr>
          <a:r>
            <a:rPr lang="en-US" sz="1500" kern="1200" dirty="0"/>
            <a:t>Latitude</a:t>
          </a:r>
        </a:p>
        <a:p>
          <a:pPr marL="114300" lvl="1" indent="-114300" algn="l" defTabSz="666750">
            <a:lnSpc>
              <a:spcPct val="90000"/>
            </a:lnSpc>
            <a:spcBef>
              <a:spcPct val="0"/>
            </a:spcBef>
            <a:spcAft>
              <a:spcPct val="15000"/>
            </a:spcAft>
            <a:buChar char="•"/>
          </a:pPr>
          <a:r>
            <a:rPr lang="en-US" sz="1500" kern="1200" dirty="0"/>
            <a:t>Longitude</a:t>
          </a:r>
        </a:p>
      </dsp:txBody>
      <dsp:txXfrm>
        <a:off x="3757069" y="847943"/>
        <a:ext cx="1647096" cy="215139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15.218"/>
    </inkml:context>
    <inkml:brush xml:id="br0">
      <inkml:brushProperty name="width" value="0.06667" units="cm"/>
      <inkml:brushProperty name="height" value="0.06667" units="cm"/>
    </inkml:brush>
    <inkml:brush xml:id="br1">
      <inkml:brushProperty name="width" value="0.07938" units="cm"/>
      <inkml:brushProperty name="height" value="0.07938" units="cm"/>
    </inkml:brush>
  </inkml:definitions>
  <inkml:traceGroup>
    <inkml:annotationXML>
      <emma:emma xmlns:emma="http://www.w3.org/2003/04/emma" version="1.0">
        <emma:interpretation id="{52AB3181-718F-4D60-A9A2-5BE3BA3A4A8B}" emma:medium="tactile" emma:mode="ink">
          <msink:context xmlns:msink="http://schemas.microsoft.com/ink/2010/main" type="writingRegion" rotatedBoundingBox="619,2447 7628,3972 7316,5405 307,3880"/>
        </emma:interpretation>
      </emma:emma>
    </inkml:annotationXML>
    <inkml:traceGroup>
      <inkml:annotationXML>
        <emma:emma xmlns:emma="http://www.w3.org/2003/04/emma" version="1.0">
          <emma:interpretation id="{23304198-2DFC-47E1-B99A-81DA53856A17}" emma:medium="tactile" emma:mode="ink">
            <msink:context xmlns:msink="http://schemas.microsoft.com/ink/2010/main" type="paragraph" rotatedBoundingBox="619,2447 7628,3972 7316,5405 307,3880" alignmentLevel="1"/>
          </emma:interpretation>
        </emma:emma>
      </inkml:annotationXML>
      <inkml:traceGroup>
        <inkml:annotationXML>
          <emma:emma xmlns:emma="http://www.w3.org/2003/04/emma" version="1.0">
            <emma:interpretation id="{2E28D8F5-4F5E-4041-84E9-F64BC97D465D}" emma:medium="tactile" emma:mode="ink">
              <msink:context xmlns:msink="http://schemas.microsoft.com/ink/2010/main" type="line" rotatedBoundingBox="619,2447 7628,3972 7316,5405 307,3880"/>
            </emma:interpretation>
          </emma:emma>
        </inkml:annotationXML>
        <inkml:traceGroup>
          <inkml:annotationXML>
            <emma:emma xmlns:emma="http://www.w3.org/2003/04/emma" version="1.0">
              <emma:interpretation id="{FF418C2A-6811-43F0-A890-8938ECD4BCCA}" emma:medium="tactile" emma:mode="ink">
                <msink:context xmlns:msink="http://schemas.microsoft.com/ink/2010/main" type="inkWord" rotatedBoundingBox="687,2342 3303,3338 2892,4415 276,3419"/>
              </emma:interpretation>
              <emma:one-of disjunction-type="recognition" id="oneOf0">
                <emma:interpretation id="interp0" emma:lang="en-US" emma:confidence="0.5">
                  <emma:literal>org</emma:literal>
                </emma:interpretation>
                <emma:interpretation id="interp1" emma:lang="en-US" emma:confidence="0">
                  <emma:literal>Fra</emma:literal>
                </emma:interpretation>
                <emma:interpretation id="interp2" emma:lang="en-US" emma:confidence="0">
                  <emma:literal>Dray</emma:literal>
                </emma:interpretation>
                <emma:interpretation id="interp3" emma:lang="en-US" emma:confidence="0">
                  <emma:literal>bra</emma:literal>
                </emma:interpretation>
                <emma:interpretation id="interp4" emma:lang="en-US" emma:confidence="0">
                  <emma:literal>Dreg</emma:literal>
                </emma:interpretation>
              </emma:one-of>
            </emma:emma>
          </inkml:annotationXML>
        </inkml:traceGroup>
        <inkml:traceGroup>
          <inkml:annotationXML>
            <emma:emma xmlns:emma="http://www.w3.org/2003/04/emma" version="1.0">
              <emma:interpretation id="{F3270E9D-EF24-4DF6-B28C-03DB23FEDA9E}" emma:medium="tactile" emma:mode="ink">
                <msink:context xmlns:msink="http://schemas.microsoft.com/ink/2010/main" type="inkWord" rotatedBoundingBox="941,3851 7406,4969 7367,5197 902,4079"/>
              </emma:interpretation>
              <emma:one-of disjunction-type="recognition" id="oneOf1">
                <emma:interpretation id="interp5" emma:lang="en-US" emma:confidence="0.5">
                  <emma:literal>is*</emma:literal>
                </emma:interpretation>
                <emma:interpretation id="interp6" emma:lang="en-US" emma:confidence="0">
                  <emma:literal>it*</emma:literal>
                </emma:interpretation>
                <emma:interpretation id="interp7" emma:lang="en-US" emma:confidence="0">
                  <emma:literal>us*</emma:literal>
                </emma:interpretation>
                <emma:interpretation id="interp8" emma:lang="en-US" emma:confidence="0">
                  <emma:literal>Is*</emma:literal>
                </emma:interpretation>
                <emma:interpretation id="interp9" emma:lang="en-US" emma:confidence="0">
                  <emma:literal>ds*</emma:literal>
                </emma:interpretation>
              </emma:one-of>
            </emma:emma>
          </inkml:annotationXML>
          <inkml:trace contextRef="#ctx0" brushRef="#br0">5797 5310 1408,'0'-1'608,"-1"1"-320,1 0-352,0 0 128,0 0 64,0 0 64</inkml:trace>
          <inkml:trace contextRef="#ctx0" brushRef="#br1" timeOffset="15462">5953 5309 2464,'0'0'576</inkml:trace>
          <inkml:trace contextRef="#ctx0" brushRef="#br1" timeOffset="15462">5959 5312 3584,'6'3'384,"-3"0"-160,-3-3 224,-3 3-32</inkml:trace>
          <inkml:trace contextRef="#ctx0" brushRef="#br1" timeOffset="25290">5953 5326 5312,'-5'2'192,"0"0"32,0-2 0,0 0 32,-2 0 64,-2 0-96,1 0-64,-2 0 0,1 0-32,-2 0-64,-4 0-64,-1 0 96,-2 0 0,-3 0 32,0-2-64,-1 0 32,-4-1 0,0 2 32,-8-2 64,1 0 96,0 2-128,0-2-32,1-1 0,-6 0 0,2-2-64,-5 2-64,2-1 32,-2-2 32,-2 1 32,-2-1 32,5 0-64,-2-3-64,-4-4 96,0-1 0,-4 1-128,4 1 32,-8-2 0,3 4 64,2 0 32,0 0 32,-2-1-64,-1-1 32,1 2-128,-9-1 0,4 1 96,2-1 96,-3 3-128,4-1-32,-4 2-64,1 1 0,-7-5 128,4 3 32,0-1-32,-3-3-64,0 2 96,4 1 64,-8 2-64,5 0-64,2 2 0,-3-1 32,3 0 32,2 0 32,1 0-64,-8 3-64,4 0 32,2-3 32,-1 2-32,-1 0-32,1 0 32,0-1-32,-3-1 0,0 0 64,4 0-32,-2 2 64,-1-6-128,-1 3 0,0-2 96,2 2 96,1-4-128,-3 0-96,3 1 96,1-1 32,-5 0-96,2 4 32,2-2 0,-1 2 64,1-3-32,3 1-32,-1 0-64,-13-1 32,4 3 32,9-2 64,5 3-32,4 0-32,1 3 32,7 0-32,1-3 0,3 2 0,5 0 0,2 0 0,1 3 0,2-4 0,5 1 0,-2 0 64,5 0-96,3 4 0,2-2 160,4 0 64,-2 2 0,4-2-32,1-1-96,-2 0 32,4-2-64,-2 4-32,1-2 32,-1 2 32,4-1 32,0 0 32,-1 2-64,3-2-64,-3 3 32,3-2 32,0 0-96,0 2-64,0 0 128,3-3 32,-3 2-160,3-2 0,-3 3 32,4 0 32,-1 0 96,2-3 32,1 3-32,-2 0-64,4 0-64,2 0-32,4 0-32,1 0 96,0 0-160,3 3 64,3 0 64,2 1 32,5 4-64,5 6 64,1-2 32,2 0 0,0-4-96,8 3 0,2 4 64,3-3 64,3 0-64,2 2 0,-3 0-32,0-3 0,9 1 128,-4-1 32,1 1-32,2 6 32,0 3-128,0-3-64,-5-2 64,6 0 64,-1-2 0,0-3-32,0 1 32,0-1-32,1-2 0,2 0 0,-1-2-96,3-1 64,-5 4 32,3-3 0,-2 0 64,-1 0 32,8 4-128,-3-2-32,1 5 32,1-5 64,-1 0-64,-1-2 0,8 3 32,2-2 0,-2 4-96,3 2 64,-4-3-32,10 0 0,-2 3 64,-2 0 0,1 0 64,-6-3 32,6 0-128,-4 16 32,-2-6-64,0-3-64,-2-1 96,-1-2 0,3-1 96,-3 0 32,3-2-128,-5-1 32,-5-2 0,-3 1 0,3-4 0,-3 0 64,-2 1-96,-6-2 0,3 7 32,-5-4 0,-2-1 0,-6-2 0,10 0 0,-8 3 64,-1 1-96,-3-6 0,-3 2 32,-6-1 0,3 2 0,-1-5 0,-4 2 0,-5 1 0,0-1 0,-5 1 64,0-1-96,-3-2 0,-1 2-32,-1-1 0,-4 0 64,2 1 0,-4-3 0,-1 0 64,-1 3-96,1-2 0,-6-1-32,0 0 0,0 0 64,-3 5-96,0-3 0,-2 1-32,-2-3 96,-4 0 0,-2 0 32,-2-3-96,-11 3 64,3-2 32,-3-4 0,-5 0 0,-2 2 0,-6 0 0,-5-2 64,0-2-96,1 0 0,-9-5 32,1 2 64,-8-1-96,-3 0 0,1 1 32,1-3 64,-4 1-96,-1 1 0,2 1 32,-13-2 0,7-9 0,-1 4 64,1-4-32,-1 1-32,-2 3 32,-2 1 32,4 2-96,-2-1 0,3-1 32,0 4 0,-6 0-96,5 1 64,-1 0 32,0 1 0,2 0 0,-2-3 0,-2-2 0,4 3 64,-1-2-32,3 2-32,1-1-64,-12 1 32,9-1 32,2 0 64,-3 0-32,4 3-32,-1-8 32,-5 4-32,6 1 0,1-4 64,-2 1-96,-3 5 0,6-2 32,-5 2 0,4 0 0,6 4 0,-7-2 0,1 1 0,1 0 0,-3-1 64,8 4-32,-1 0 64,1-2-128,4 2 0,4-1 32,0 2 0,3 0 0,-6-2 64,4 3-32,6 0-32,6-4-64,-3 2 32,2 0 32,6 0 64,2 1-32,3-3-32,2 1 32,0 0-32,6 0 0,-4 3 0,9-2 0,0 5 0,1-2 0,-1 1 0,0 0 0,0-1 0,1 2 0,4-2 0,2 0 0,1 2 0,-1-2 64,1 3 32,1-2-128,1-1-32,2 3 32,2 0 0,-2 0 32,3 0 64,3-2-96,-3 2-64,7 2 128,5 1 32,-1-1-96,4-2 32,-2 0-64,2 3 0,1 1 64,2-1 64,0-2-96,3 2 0,0-1 32,6 7 0,4-2 0,-2 0 0,2-3 0,0 1 0,10 4 0,0-2 0,2-3 0,4 0 0,-1 2 0,3-2 0,0 6 0,-3-6 64,11 3-96,2 0-64,0 0 64,8 2 64,-6 0 0,1 0-32,5 3 32,0-1 32,-2-1-32,4 1-32,-2 4-64,-1-1-32,2 9 64,1-5 64,-5-3 0,1-2 64,-3 0-128,2-2 0,0 1 32,-2-3 0,0 0 0,-5 0 0,-2 1-96,2-1 64,6-2 32,-7 0 0,1 6 0,-4-2 0,2 3 0,1-5 64,-5 0-32,-1 1-32,8-2 32,-3 2-32,-2-1 0,-1 3 0,1-3 0,-3 0 0,-3 0 0,-3 0 0,4 1 0,-1-2 0,-2 2-96,-1-1 64,-2-2 32,2 2 64,-6 4-32,1-2-32,-6-1 32,0 4-32,3-3 0,3 0 0,-1-1 0,1-3 64,-5 0-32,-4-1-32,4-1 32,-1-1-32,-2-4 0,-2 5 0,-1-3-96,-2 0 64,-1 3 96,4-1 32,1 1-128,-1 0-32,-1-4 32,1 3 0,-1-1 32,0 2 0,-2 0 0,-1 0 0,4 0 0,-1-4 0,-2 1 0,0 2 64,2 0-96,-5 0 0,8-1 32,-3 1 64,1 0-96,-4 1-64,-2-3 128,1 2 32,-4 2-96,1-4 32,-3 4 0,3-6 0,-3 7 0,-2-7 64,1 5-96,-4 0 0,-1 0 32,-1-3 64,-1-1-32,-2 2 64,-3-3-128,0 2 0,-5-2-32,3 5 0,-3-5 64,0 5 64,-3-3-96,0-4 0,-2 2 32,-5-3 0,-5 1 0,-1 1 64,1-3-32,-3 4 64,-3 0-64,-2-2-32,-3-4 32,-2-2-32,-5 4 0,0 0 0,-2-3 0,2 0 64,-5 0 32,2 0 32,-6 0-64,4 0-64,-1 0-64,-7-1 32,2-2 32,2-1 64,2 1-32,-7 2-32,3-9 32,1-4-32,-1 3 0,3 2 64,-7 3-32,4 2-32,2-1 32,4 3-32,-1 0-96,0-3 64,4 4 32,0-2 0,2 2 0,0-2 64,0 3-96,0-2 0,-6 2 32,5 0 64,1 3-32,1-1-32,-1-2 32,0 3-32,2-6 0,0 2 64,1 1-96,1 2 0,3 0 32,1 0 0,4-4 0,-5 2 0,8 1 0,5 4 0,3 2-96,5-3 64,12 10 32,7 2-96,4 1 64,4-2 32,10 2 64,4-1-96,-1 2 0,7 1-32,9-1 0,1 1 64,2-1 64,0 2-96,2 2 0,1-4-32,-4 1 0,12 5 64,-3 0 0,3 2 0,-4-2 64,-5-3-96,-2-3 0,-5 0 32,5 1 64,-4-3-96,-5-2 0,-1 1 96,-5-1 32,-2 1-128,-1-4-32,-6 1 32,-2-1 0,-5 3 32,-2-2 0,-3 0 0,0-4 0,-7-1 0,-4 0 0,-2 0-160,-10 0-96,-2 0 96,-4-1 96,-10-2 64,-1 1-96,-4-3 64,-6 0 32,-1 2 0,-3-2 0,-7-2 0,-2-1-96,5 1 64,-4 3 32,-3 0 0,-1-3 0,-1-7 0,-8 3 0,6 0 0,4-6 0,1 4 64,0 2-32,2 1-32,2 1 32,5 2-32,-2 0 0,5 1 0,-2 1-96,0 1 64,5-1 32,3 0 0,5 1 0,2 0 64,3 0-32,3 3 64,5-1-128,-1-1 0,6 3 32,3 0 0,2 0 0,4 0 64,7 0-96,2 0-64,7 0 64,7 3 0,1-1-64,2-1 64,4 5-32,2-2 0,2 3 64,1-2 64,2 1-96,5-1 0,3 2-32,1 4 0,1 0 128,-3 5 32,2-4-128,-4 2-32,-3-6 32,4 2 64,-1-2-64,-2 2 0,0-3-32,-4 0 0,-1 0 64,3-2 64,-2-2-32,-1 5 64,-5-4-64,2 1-32,-3-1 32,3-2-32,-2 3-96,-3-2 64,-2-1-32,-2 0 0,-1 1 64,-3-2 0,3 5 0,0-5 0,-4 4 0,-1-3 0,0 2 0,-3-1 0,0 2 0,0-3 0,-2 5-96,-1-7 64,3 7 32,0-3 0,-5-1-96,5-2 0,-3 3 64,-5-2 0,1 4 32,-4 1-96,-1-2 64,-2-2 96,-4-3-192,0 0 32,0 0 32,0 1 32,-2 1 32,-9-2 0,2 0-96,-7 0 64,1 0-32,-1 0 0,3 0 64,-2 0 64,0 0-32,0 0-32,-2 0 32,-1-2 32,3 4-96,-3 2 0,2-4 32,4 1 0,2-1 0,-1 0 0,4 0-96,1 0 64,1 0 32,2 0 0,3 0 0,0 0 64,0 0-32,11 3-32,4-3 32,-2 2-32,0 0 0,0 1 0,0-3 0,0 1 0,2-1 0,-1 0 64,-2 0-96,1 0-64,-1 0 128,5 0 32,-5 0 0,-2-1-64,-2-2 32,-3 1-32,0-4 64,-10 0-32,0 2-32,0-1 32,-3-4 32,0 3-96,0-4 0,1 4 32,-4 0 0,1 2 0,1-3 0,1 0 0,-1 3 64,2 1-96,2-1 0,-1 1 32,2 2 64,1 1-32,0-3-32,3 3-128,3-2 0,3 2 64,-2 2 32,2 1-64,2-2 0,-1 2 64,1-3 64,-4 3-64,4 1-64,1 0 64,-2-1 64,-2-2 0,1 5-32,-2-2-64,-4 3-32,3-3 64,-3 1-64,0-5 32,0 5 64,-3-4 0,-1 3 0,-2-2 0,-2-2-96,-2 0 0,-1 0 128,-1 0 96,-3-6-32,-4 2-64,-1 0 0,-3 0 32,-1-2-96,-2 2 0,1 2 32,-1-3 0,-4 2 0,-2 2 0,2-2 0,-1-1 0,2 0 0,4 1 64,-6 0-96,2 2 0,1-2 96,2 1 32,1 0-128,-1-1 32,3 2 0,0-5 0,0 2 64,-3 2 32,-2-3-32,1 0-64,2-1 32,2 0 32,0 0 32,0 1 32,-3 1-64,-3-1-64,2-7 32,0 1 32,-1 3-96,0-9-64,2 6 128,-5 0 32,-2 1-96,2 2 32,3 0 64,-2 2 32,1-1-128,3 0 32,-3 1 0,4-2 0,-1 2 0,1-1 0,-1 0 0,0 1 64,2-2-32,2 4-32,-4-1-64,-2 0 32,2 1 32,3-1 64,2 3-32,0-1-32,1 1 32,2 0-32,0 0-96,3 0 64,-3-1 32,-3 1 64,3 0-32,3-3-32,0 5-64,1 0 32,1 0 32,3 0 0,0 0 0,2 0 0,3 0 0,-1 5 0,4-3 0,2-2 64,0 0-96,5 5 0,1-1-32,1 0 0,1 4 128,5-2 32,-1 1-32,5 0-64,1 1-64,-3-2 32,3 1 32,2-2 0,1-1 0,4 3 0,4-2 0,-4 1 64,4 1-32,-1-3-32,0 7 32,-2-1-32,-1-2 0,1 7 0,3-3 0,-6-4 0,0-1 0,-2-3 0,-1 3 0,-2-4 0,0 1 0,1-1 0,1 1 0,3 1 0,3-1 0,-5-2 0,-3 1 0,0 0 0,-3-2 0,0 4 0,0-3 0,2 2 0,-5 2 0,1-5 0,-4 4 0,2-2 0,-3 1-96,0-1 64,-3-1 32,0 1 64,-5-3-96,0 0 0,0 0 32,0 0 0,-2 0 64,-3 0 32,-4-3-192,-1 1 0,-2-1 32,-5-1 32,2 1 32,-3-2 0,-4-2 0,-7 1 64,3 0-32,4-2-32,-4 2-64,0-1-32,3-4 128,-1 1 32,-1-4 0,2 3-64,2 1-64,0 2-32,1 1 128,-1 0 32,3 2 0,0 1 32,0-1-128,3 1-64,-6 2 64,-1-1 64,3 1 0,1 0-32,0 0-64,3 0 32,0-1 32,-2 1 64,2-1-32,0 1-32,0-2 32,-3-2-32,2 3 0,-1-2 64,0 0-96,2 0 0,-3 1 32,3 0 0,-3-1 0,-1 0 64,1 1-96,0-1 0,-7 0 32,4 3 0,-5-2 0,4-1 0,-1 3-96,2 0 64,0-3 32,1 3 0,2 0 0,-8 2 64,3-3-32,-1 1-32,2 0-64,-2-1 32,1 1 32,0 0 64,0-1 32,-3-2 96,-3 2-160,4-2-96,2 0 96,0 4 32,2-7 0,0 8-64,1-2 32,-3-5-32,3 2 0,-4 1 0,4-1 0,-1 0 0,-2 1 0,2 0 0,1 1 0,-1-1 64,0 1-32,-1 1-32,-7-2 32,3-1-32,4 3 0,-2-3 0,1 3 0,-1-6 64,-4 5-32,0-2-32,-1 0 32,1 0-32,-2-1 0,-2-1 0,2 2 0,-9-4 0,6 0 0,-3 4 0,0-5-96,5-1 64,-8 4 32,6-8 64,2 3-96,0 4 0,4 1 32,0 0 0,6 3 0,3 1 64,3 0-32,2 2 64,5-2-128,4 3 0,1 0-32,3 0 0,4 3 0,5-2-64,0 9 0,5 0 96,1-4 0,4 7 96,9-3-32,-5-3-32,2-1-64,1 2-32,3-1 64,1-1 0,6 1 32,-2-3 64,-1 3-96,3 0-64,-2 0-32,2 0 0,2-3 96,-2 1 0,0 2 32,0 0 0,9-1 0,-5-1 0,-1 2-160,-1-2 32,1-1 0,0 8-32,-3-4 192,-3 0 32,1-2-96,-4-1-32,-1-1 32,-6 4 64,5-3-64,1 1 0,-4-1-32,-4-3-64,-3-1 0,-1 3 96,-3-3-64,-1 2 32,-5-3 0,-4 2 0,1-2 64,-5 0 0,-2 2-96,-4 1 64,-3-3-32,-7 0 0,-7 0 64,-2 0 0,-1 0 0,-3-3 64,-4 1 32,-3 0 32,0-6-64,-5 5 32,0-2 0,-9-5 32,4 1 0,0 0 0,3 3-64,-7-4 32,4 1-128,0 0 0,-1 0 32,-4 0 0,4 0 0,1-3 64,3 1-32,-7 1 64,4 2-64,2-9-32,0-3 32,4 2-32,-7 4 0,6 0 0,3 3 64,-1 1 32,-2 2-128,-1-2-32,7 2 32,-1-2 0,0 1 32,3 0 0,1 2 0,-1 0 0,-3 0 0,3 3 64,0-3-32,3 3 64,2-3-64,-1 2-32,-1 0-64,2 1 32,-1 0 32,2-1 64,1-7-96,1 6 0,-2 1 32,1 0 0,-5-4 0,6 2 64,-1-1-96,2 0 0,4 4 32,2-1 64,3 2-32,2 2 64,2-2-128,1 1 0,2 0-32,7-1 0,-2 6 0,3-3-64,4 4 96,7 0 0,2 6 32,5-3 0,2 4-96,12-1 64,1-2 96,3 2 32,2 4-32,6-3-64,2 0-64,1 1-32,7 0 64,0-1 64,0 2-64,3-1 0,4 6 32,-5-2 64,-2 4-32,3-2-32,-5-1 32,-3-4 32,-3-3-96,-5 1-64,5-2 128,-4-2 32,-6-2 0,-3 1-64,-2-1-64,-3-1 32,3 1 32,-2-1 64,-7-1-96,-1-1 0,-3-2 32,-5 0 0,-2 2 0,-4-2 64,1 0-96,-2 0 0,-6 0-32,-3 0 0,-3 0 64,-3 0 0,-8 0 0,0 0 64,-4 0-32,-2-2 64,-1 0-128,-6-1-64,-3 1 64,-1 0 0,-3 0 96,0-1 32,-10-4-32,3 1 32,0-1-64,3 0 64,-5-4-64,2 0-32,1-8 96,-2 3 0,8 2-32,-5 3-64,1 1 32,5 2 32,3-2-96,4 2 0,4-2 32,6 4 0,1-2 0,6 1 64,1 0-32,4 3 64,-1 0-128,5 1 0,3 2 32,3-2 0,5 0-96,2 3 64,2 0-32,3 0 0,15 3 64,-2 1 0,2 1-96,6 0 64,-2 2 32,5-1 0,1 1 0,-4 1 64,1-1-96,-6-1-64,3-1 64,-9-1 0,1 0-64,-6 1 64,-4-3 96,-4 1 32,-4-3-32,-2 0 32,-6 0-128,-16-3 0,0 1 32,-2-3 0,-2 1 64,-4 0-96,-9-3 0,-3-1 32,-2 2 64,-4-1-32,-2 0-32,-4 0 32,1 3-32,-1-3-96,-1 3 0,3-4 64,-4 2 64,5 0 0,-5 2 64,-1-3-64,5 3-32,1 0-64,2-1 32,-1 0 32,3-6 0,2 4 0,1 2 64,2 0-32,0-3-32,3 1 32,1 0-32,7 2 0,2 1 0,2-1 0,3 2 0,3 2 0,2-2 0,5 1 0,3 2 64,2 0-96,3 0 0,5 2 32,6 1 0,8 4 0,6-1 0,3 3-96,6 1 64,2-3 32,2-1 64,8 0-96,1 1 0,2 3 32,2-3 64,0 0-96,-1 0 0,-4 0 32,3 0 0,-8-1 0,-2 2 64,-9-4-96,-4 0 0,-5-1 96,-6-2 32,-2-1-128,-5 0 32,-4-1 64,-7-2 32,-4 1-32,-5-3-64,-12 1-64,-2-3-32,-4 0 64,-6 0 64,-5 0 0,-3 3-32,0 0 32,2-1-32,-1-7-512,-3 6-192,3-2-1696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6.618"/>
    </inkml:context>
    <inkml:brush xml:id="br0">
      <inkml:brushProperty name="width" value="0.07938" units="cm"/>
      <inkml:brushProperty name="height" value="0.07938" units="cm"/>
    </inkml:brush>
  </inkml:definitions>
  <inkml:trace contextRef="#ctx0" brushRef="#br0">5509 3968 3712,'5'-4'1408,"-8"4"-768,-4 4-192,1-2 480,-4 6 32,-8-2 128,-5 2-448,-5 8-192,0-2-288,2 2-128,0-1 0,6 1 32,2 0 32,2 0-128,4-5 32,5-2 64,5 0 32,2-4-32,4-4 32,4-2-128,7-4-64,6 0 64,4-10 0,3-8 32,1 0 0,-1 2 0,-6 0 0,-1 6 64,-6 0 96,-2 7-64,-2 4 0,-1 2-32,-2 4 32,-3 7-64,-3 6 64,-2 7 0,-2 8 32,-1 6 64,-3 20 32,2 0 32,-4 5 64,0-3-96,-5 0-64,-2 1 128,-3 2 128,-12-12-32,-1-9 96,-3-8 160,-4-10 128,-3-6-321,0-7-159,-2-20-416,2-6-95,-8-4-513,6-6-256,2-5-1440,5-6-608,5-7-320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6.758"/>
    </inkml:context>
    <inkml:brush xml:id="br0">
      <inkml:brushProperty name="width" value="0.07938" units="cm"/>
      <inkml:brushProperty name="height" value="0.07938" units="cm"/>
    </inkml:brush>
  </inkml:definitions>
  <inkml:trace contextRef="#ctx0" brushRef="#br0">5217 3512 8320,'2'5'3168,"-4"-2"-1728,-4 2-1696,6 0 512,0 0-1120,0 2-288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8T15:43:16.290"/>
    </inkml:context>
    <inkml:brush xml:id="br0">
      <inkml:brushProperty name="width" value="0.06667" units="cm"/>
      <inkml:brushProperty name="height" value="0.06667" units="cm"/>
    </inkml:brush>
  </inkml:definitions>
  <inkml:traceGroup>
    <inkml:annotationXML>
      <emma:emma xmlns:emma="http://www.w3.org/2003/04/emma" version="1.0">
        <emma:interpretation id="{D7ABA159-8B7B-4AB0-AFA8-ACCD7F9E2300}" emma:medium="tactile" emma:mode="ink">
          <msink:context xmlns:msink="http://schemas.microsoft.com/ink/2010/main" type="inkDrawing" rotatedBoundingBox="9394,8997 12463,6452 12698,6736 9630,9281" semanticType="callout" shapeName="Other">
            <msink:sourceLink direction="from" ref="{F5402BC2-D892-4EDC-8BE4-320CBD94661F}"/>
            <msink:sourceLink direction="to" ref="{8861681B-4AC5-448B-8207-27202F3533BB}"/>
          </msink:context>
        </emma:interpretation>
      </emma:emma>
    </inkml:annotationXML>
    <inkml:trace contextRef="#ctx0" brushRef="#br0">14133 9341 1664,'4'-2'704,"0"2"-384,0 0-96,-4 0 224,3 0-32,5 0 64,-5 0-64,1 0 0,1-5-160,-3 3-96,2 2 64,1-4 0,-1 1 32,-1 3 0,1-3-128,3-1-96,1 1 0,-4-1 32,3 1-32,0-4 64,1 4 0,-1-4 32,2 1 64,-3-1-96,1 1 0,2-1-32,-2 0 32,1 0-64,-1 0-32,4 2-64,0-2 32,4-3 96,-4-1 32,5 1 96,-1 3 32,-4-5-192,4-2 0,0-2 32,-1 2 96,2-3 0,3 5 64,-1-2-128,8 1-64,-2-1 64,5-2 0,1 2-32,-4 1-64,1 0 32,2-1 32,-3 1-96,0-1 0,1-9 32,-1 3 0,5-4 0,-5 1 0,3 3 64,-3 0 32,1 0-128,-4-1 32,-1 5 0,1-1 0,-1-2 0,-1-1 0,-1 0 0,-1 0 0,6 3 0,6 4 0,-1-1 0,-4-6 0,1 4 0,-1-8 0,-4 5 0,1 2 64,-1 0-96,-3 1-64,-1 2 64,2 0 0,-2 1-64,1-1 64,-1 2 32,1-2 64,4 0-32,-2-3 64,-1 5-64,-1-2 64,-5-5-64,1-5-32,0 3-64,1 2 32,-1 2 32,-1 1 0,1-1 0,0-4 64,0 5-96,8-1 0,-4 0 32,3 1 0,0-1 0,1 5 64,-4-2-32,-1 0-32,1 1 32,1-4-32,-2 3 0,1-5 0,-1 2 0,1-3 0,-1 3 0,2 0 64,-2 5-96,1-2-64,3 0 64,0-2 64,-2 3 0,-2-4-32,1 1 32,-1 2 32,-3-10-96,1 5 0,3 2 32,-5-6 64,1 2-96,5 4-64,-5 1 64,7-1 64,-4 1-64,8-4 0,-3-1 32,0 4 0,-1 1 0,-4 3 64,1-1-32,1 2-32,-2-2-64,-3 4 32,0-1 32,3 1 0,-3 1-96,5-1 64,-6-4 32,1 2 64,0-9-96,5 4 0,-7 5 96,3-2-96,3 0 0,-1 2 32,-3 0 64,1 0-32,-1-2-32,0 2 32,-1-2 32,-2 0-96,-1 1 0,1 2-32,-1 2 0,0-1 64,0 0 64,0-6-32,-3 1 64,3 3-224,0 1 32,-4-6 32,4 5 96,4-2 64,0 4 32,-4 0-160,5-1-32,-1 2 32,-4-1 0,0 0 32,0 0 0,0-1-96,0-1 0,2 2 128,-6-1 96,4 6-96,-4-2-96,1 0 32,3 0 64,-4 0 0,1 0-32,-1 1 32,2-1-32,-2 1-96,0-1 64,1 0-32,-1 4 0,1 0 128,-1-1 32,-3 1-32,3-1-64,-3 1-64,0 0-32,-1-1 128,1 2 32,3-3 0,-3 3-64,1-1 32,-1-1 32,-1 1-32,1-1-32,3-2-128,-3-1 64,4 0 32,-1 0 32,0-2 0,1-1 0,-4 10 0,-1-7 0,1 0 0,1 4-96,-3-1 64,-2 1 96,0-1 32,0 2-192,0-1 0,9-1 32,-7 4 96,-2-3 0,5 3-32,-1-4 32,-4 4-32,4-3 0,-4 3 0,0 0 0,0 0 0,0 0-96,0 0 64,0 0 32,-4 0 64,4 0-32,-4 3-32,4 1-64,-5 6-32,5 3 64,0 0 0,-2 1 32,-3-2 0,5-1 0,-6 2 0,-3 1 0,6-1 0,-1 0 0,0 1 64,0-2-32,1 2-32,-1 0-64,0-2-32,1 2 128,-1 0 32,0-4 0,0 2-64,4-1 32,-3-5-32,3 1-96,0-3 64,0-4 96,0 0 96,0 0-128,0 0-32,0 0 0,0-4 0,0 1 0,0-1 0,0-2 0,0 0 0,0-4 0,3-4 64,1 4-32,-4 1-32,4-3-64,0 3 32,-4-1 32,3 0 64,-3-1-96,0 2 0,8-1 32,-1 0 64,-3-6 32,0 2-128,-1 4-32,1-7 32,1 4 0,-3 0 32,-2 2 0,0 5 0,4-1-96,-4 3 64,0 2 32,0-1 0,0-1 0,0 1 0,0-1 0,-6 1-96,-3 0 64,2-1 32,-1 1 0,1-1 0,-4 4 64,-4 0-96,-1 0 0,-2 0 32,-1 0 0,1 0 0,-1 0 0,1 4 64,-2-1 32,-2 1-128,3-1-32,-4 4 32,4 0 0,5-2 32,-1 2 0,4-3 0,0-1 0,2 0-160,3 1-32,-3-1-608,2 1-288,0-1-992</inkml:trace>
  </inkml:traceGroup>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8T15:43:09.488"/>
    </inkml:context>
    <inkml:brush xml:id="br0">
      <inkml:brushProperty name="width" value="0.06667" units="cm"/>
      <inkml:brushProperty name="height" value="0.06667" units="cm"/>
    </inkml:brush>
  </inkml:definitions>
  <inkml:traceGroup>
    <inkml:annotationXML>
      <emma:emma xmlns:emma="http://www.w3.org/2003/04/emma" version="1.0">
        <emma:interpretation id="{B44D8756-D2C6-4FF6-A513-50720F7D597D}" emma:medium="tactile" emma:mode="ink">
          <msink:context xmlns:msink="http://schemas.microsoft.com/ink/2010/main" type="writingRegion" rotatedBoundingBox="5164,6230 7373,6230 7373,6805 5164,6805"/>
        </emma:interpretation>
      </emma:emma>
    </inkml:annotationXML>
    <inkml:traceGroup>
      <inkml:annotationXML>
        <emma:emma xmlns:emma="http://www.w3.org/2003/04/emma" version="1.0">
          <emma:interpretation id="{0DA60B7E-2C37-49B0-8CED-A93D6B1A149D}" emma:medium="tactile" emma:mode="ink">
            <msink:context xmlns:msink="http://schemas.microsoft.com/ink/2010/main" type="paragraph" rotatedBoundingBox="5164,6230 7373,6230 7373,6805 5164,6805" alignmentLevel="1"/>
          </emma:interpretation>
        </emma:emma>
      </inkml:annotationXML>
      <inkml:traceGroup>
        <inkml:annotationXML>
          <emma:emma xmlns:emma="http://www.w3.org/2003/04/emma" version="1.0">
            <emma:interpretation id="{F19A67E4-257E-4281-8203-0B7B93ABB48E}" emma:medium="tactile" emma:mode="ink">
              <msink:context xmlns:msink="http://schemas.microsoft.com/ink/2010/main" type="line" rotatedBoundingBox="5164,6230 7373,6230 7373,6805 5164,6805"/>
            </emma:interpretation>
          </emma:emma>
        </inkml:annotationXML>
        <inkml:traceGroup>
          <inkml:annotationXML>
            <emma:emma xmlns:emma="http://www.w3.org/2003/04/emma" version="1.0">
              <emma:interpretation id="{F5402BC2-D892-4EDC-8BE4-320CBD94661F}" emma:medium="tactile" emma:mode="ink">
                <msink:context xmlns:msink="http://schemas.microsoft.com/ink/2010/main" type="inkWord" rotatedBoundingBox="5164,6230 7373,6230 7373,6805 5164,6805">
                  <msink:destinationLink direction="from" ref="{D7ABA159-8B7B-4AB0-AFA8-ACCD7F9E2300}"/>
                </msink:context>
              </emma:interpretation>
              <emma:one-of disjunction-type="recognition" id="oneOf0">
                <emma:interpretation id="interp0" emma:lang="en-US" emma:confidence="0">
                  <emma:literal>too</emma:literal>
                </emma:interpretation>
                <emma:interpretation id="interp1" emma:lang="en-US" emma:confidence="0">
                  <emma:literal>Too</emma:literal>
                </emma:interpretation>
                <emma:interpretation id="interp2" emma:lang="en-US" emma:confidence="0">
                  <emma:literal>too)</emma:literal>
                </emma:interpretation>
                <emma:interpretation id="interp3" emma:lang="en-US" emma:confidence="0">
                  <emma:literal>Too)</emma:literal>
                </emma:interpretation>
                <emma:interpretation id="interp4" emma:lang="en-US" emma:confidence="0">
                  <emma:literal>foo</emma:literal>
                </emma:interpretation>
              </emma:one-of>
            </emma:emma>
          </inkml:annotationXML>
          <inkml:trace contextRef="#ctx0" brushRef="#br0">9795 6725 1664,'-3'0'704,"3"0"-384,0 0-256,0 0 288,0 0-96,0 0 32,0 0-32,0 0 0,0 0 64,0 0 32,0 0-96,0 0 0,0 0-160,0 0 0,0 0 96,0 0 32,0 0-32,0 0 32,0 0-128,0 0 0,0 0-32,0 0 32,0 0-64,7 0-32,-7 0 96,4 0-64,-4 0 64,0 0 0,3 0 96,5 0-96,-3 0-64,2 0 0,-3 0 32,-2 0-32,7 0 64,-2 4 0,1-4 32,-8 0-64,7 0-64,-3 0 32,3 0 32,1 6 96,-5-3 64,-3-3-96,8 0-32,-1 0-32,2 0-64,-2 0 32,0 0 32,1 0-32,-1 0 64,1 0-64,-1 0-32,-3 0 32,11 0-128,3 0 64,-2 0-32,-1 0 0,0 0 128,-4 0 96,0 0-128,0 0-32,1 0-64,-1 0 0,0 0 0,0 0 0,0 0 128,1 0 32,-1 0-128,1 0 32,-1 0 0,0 0 0,0 0 64,0 0 96,-3 0-64,3 0 0,-4 0-32,4 0-64,-2 0 32,-2 0 32,8 0-96,-4-3-64,0 3 64,4-6 64,0 6 0,-3-4-32,-1 4-64,0-4 32,0 4 96,0 0 32,1 0-32,-1 0 32,1 0-128,-1 0 0,0 0 32,0 0 0,0-5 0,0 5 0,-3 0 0,3 0 0,1-4 0,-1 4 0,4 0 0,1 0 64,-1 4-96,3-4 0,1 5 32,-4-1 64,-1-4-96,2 0 0,-1 0 32,0 0 0,0 0-96,-1 0 64,1 0-32,1 0 0,-5 4 128,4-4 32,-4 0-128,4 6 32,-4-6 0,1 0 64,7 0-32,-8 0-32,4 0-64,1 0 32,2-6 160,1 2-64,-1 4-32,1 0-96,-1 0 32,-2-4 32,-1 4 64,0 0-96,-1 0 0,1-5 32,0 5 0,8 0-96,-4 0 64,7 0 96,-3 0-32,-1 0 64,-3 0-128,-1 0 0,2 0-32,-5 0 0,0 0 64,-1 0 64,2 0-32,-1 0-32,0 0 32,0 0 32,-1 0-32,-1 0-32,-2 0 32,0 0-32,0 0-96,0 0 64,4 0 32,-4 0 0,0 0 0,5 0 0,-1 0 0,0-4 0,-1 4 0,5 0-96,-7 4 64,-1-4 96,0 0 96,0 0-128,1 0-32,-1 0-64,-4 0 0,4 0 64,1 0 0,-4 0 0,3 0 0,-4 0 0,1 0 0,-1 0-96,12 0 64,-5 0 160,10 0-288,-6 0 192,1 0 96,-3 0-128,-3 0 0,3 0-64,-5 0 0,0 0 0,1 0 0,-1 0 128,-4 0 32,0-4-32,2 4-64,-2 0 32,1 0 32,-1 0-32,1 0-32,-1 0-64,0 0 32,1 0-32,-5 0 0,-3 0 64,4 0 64,0 0-32,1 0 64,-3 0-224,2 0 32,1 0 96,-5 0 64,0 0 0,0 0-64,0 0 32,0 0-32,0 0-96,0 0 0,2 0 64,-2 0 64,0 0 0,0 0-32,5 0 32,-5 0 32,4 0-32,0 0-32,-1 0 32,-3 0-32,4 0 0,0 0 0,-1 0 0,5 0 0,-5 0 0,1 0 0,0 0 0,-4 0 64,4 0-96,-1 0 0,-3 0-32,0 0 0,0 0 64,4 0 0,-4 0 0,0 0 64,0 0-96,0 0 0,0 0 32,4 0 64,-4 0-256,0 0-32,3 0-576,-3 0-288,0 0-1120</inkml:trace>
          <inkml:trace contextRef="#ctx0" brushRef="#br0" timeOffset="2333">11823 6448 896,'-3'4'416,"3"-4"-192,0 3-192,0-3 96,0 0-64,0 0 32,3 4 64,-3 2 64,0-6-32,3 7 32,1-1-128,-1 1 0,1 3-96,1-3-32,-3 0 96,2-1 32,0 0-32,0 1-64,-1 0 32,1 0-128,0 10 64,3-5 32,1 2 64,-1 6-32,-1 0-32,-2-3 96,0-5-64,-1 2-32,1-4 32,0-3-32,0 3 64,-1-3 32,0 0-128,2-1 32,-3-3 64,3 4 96,-5-7-64,0 0-64,0 0 64,0 0 0,4 3 96,-4-3 32,0 0-32,0 0-32,0 0-32,0 0 64,0 0-32,0 0 0,0 0-96,0 0-64,0 0 32,0 0-32,0 0 64,0 0 32,0 0-128,0 0 32,0 0 0,0 0 64,0 4-32,0 3-32,-4-4-64,-1 4 32,3-4 32,-3 3 0,-1 1-96,-2 0 64,1-1 32,-1 5 0,-3-4 0,1 3 0,-1 2 0,0 2 64,3-4-32,1-1-32,0 8 96,0-3-128,0-5-64,-1 1 128,5-3 32,-1 0 0,4-3-64,-4-1 160,1 0 32,3-3 0,0 0-32,0 0-192,0 0-32,0 0 32,0 0 0,0 0-416,0 0-96,0 0-992,0 0-448</inkml:trace>
          <inkml:trace contextRef="#ctx0" brushRef="#br0" timeOffset="33259">11499 6880 1152,'0'0'416,"0"0"-192,3 0 0,-3 0 224,0 0 128,0 0 32,0 0 32,0 0 64,0 0-96,0 0 0,0 0-32,0 0 0,0 0 0,0 0-64,0 0-256,-3 0 128,2 0 32,-2-2-128,0 1-32,0 0-64,0 1-32,-1 0-96,-1 0 32,1 0 0,-1 0 32,1 0-64,-2 0 32,-2 0 0,2 0 32,0 0 0,1 1 64,1 0-96,0 1-64,0 1 0,1-1 32,0 0-96,0 2 0,1-2 96,-1 2 96,1 0-64,-1-1-64,0 1 0,1-1-32,1 3 0,-1-2 64,0 4-96,0-1 0,0-1 32,1 0 64,0 0-32,-1 0-32,0 0 32,2 0-32,0 0 0,2-2 64,-2 1-32,2 0-32,-1 0 32,2-1 32,-1-1-96,2 1 0,-1-2-32,0 1 0,0-1 64,-1-1 64,2 0 32,2-1 32,2 0-64,-1 0-64,-1 0-64,0 0 32,-1 5-32,-1-5 0,1 0 128,-3 0 32,2 0-128,-1-2-32,1 2 96,-1-1 32,0 1 0,0-2 32,0 1-128,0 0-64,0 0 128,0 0 32,0-1 0,0 1-64,1 0-64,-2-1 32,1-1 32,0 1 64,0-1-32,0 1-32,0 0-64,0-1 32,0 0 32,-1 1 64,0 0-32,-1-2-32,0 2 32,1-1 32,0 1-96,-1-4 0,0 0 96,1-2-32,-1 2-96,-1 0 32,0 1 32,0 0 0,0 2 0,0-1 0,0 0 64,0 1 32,0-1-128,0 1 32,-1 1 0,-1 0 64,1-1 32,-2 2 32,0 0-288,0 0-64,-2-1-800,-1 0-288,0 0-896,-1-1-1344,-1 1 928</inkml:trace>
          <inkml:trace contextRef="#ctx0" brushRef="#br0" timeOffset="34710">11703 6886 896,'-2'0'416,"2"0"-192,-1 0 96,1 0 224,0 0 128,-1 0 64,-1 0-32,1 1-64,-1-1-64,-1 1-32,1-1-96,-3 0-32,1 0-160,-2 0 0,-1 0-160,1 0 0,1 0 32,-1 0 64,0 0 32,0 0-96,0 0-96,-1 0 0,2 2 32,0-1-32,-1 1 64,2-1 0,-1 0 32,3 0 0,-3 2 64,2-1-32,0 1 0,-4 0-32,2-2 0,2 1-64,0 4-64,0-1 96,0 2 64,2 1 0,-1-1 64,1-1-192,1 1-96,0-2-64,0 1 160,0-2 32,3 1 64,-1-2 0,2 1 0,-2 0 64,2 0-96,0 0 0,1-2-32,1 1-64,-2-1 32,1 1-32,-1-2 0,0 2 0,1 0 0,1-2 64,0 0 32,0 0 32,1 0-160,2-1-32,-1 5 32,-1-3 0,0-3 32,1 1 64,-2 0-32,0 0-32,0-1 32,0-1-32,0 1 0,0-1 64,-1 1-96,0 0 0,0 0 32,-1 0 64,1-2 32,-1 0 32,-1 0 0,0 1 0,0 0-64,0-1-64,-2-1 160,1 0 32,-1 0-64,1 0-96,-2 1-96,0-1 32,0-2 224,0-1 128,0-2-96,0 1 32,-2 0-160,1 0 0,-1 2-32,1-1-64,0 1 32,-1 1-32,-1-1 0,0 2 0,0-1 0,0 2 0,-1-1 0,-1-2 64,1 3-96,-3-1 0,2 1-128,-1 1-32,-3-1-704,-3 1-256,-1-1-832,-2 1-352,-1 1-256</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8T15:43:47.770"/>
    </inkml:context>
    <inkml:brush xml:id="br0">
      <inkml:brushProperty name="width" value="0.06667" units="cm"/>
      <inkml:brushProperty name="height" value="0.06667" units="cm"/>
    </inkml:brush>
  </inkml:definitions>
  <inkml:traceGroup>
    <inkml:annotationXML>
      <emma:emma xmlns:emma="http://www.w3.org/2003/04/emma" version="1.0">
        <emma:interpretation id="{D86898FB-5CC8-4C06-8EF4-013C967312C9}" emma:medium="tactile" emma:mode="ink">
          <msink:context xmlns:msink="http://schemas.microsoft.com/ink/2010/main" type="writingRegion" rotatedBoundingBox="11997,6401 12355,6401 12355,6533 11997,6533"/>
        </emma:interpretation>
      </emma:emma>
    </inkml:annotationXML>
    <inkml:traceGroup>
      <inkml:annotationXML>
        <emma:emma xmlns:emma="http://www.w3.org/2003/04/emma" version="1.0">
          <emma:interpretation id="{D2ECB8FD-E32B-40B2-B870-898A83634CF5}" emma:medium="tactile" emma:mode="ink">
            <msink:context xmlns:msink="http://schemas.microsoft.com/ink/2010/main" type="paragraph" rotatedBoundingBox="11997,6401 12355,6401 12355,6533 11997,6533" alignmentLevel="1"/>
          </emma:interpretation>
        </emma:emma>
      </inkml:annotationXML>
      <inkml:traceGroup>
        <inkml:annotationXML>
          <emma:emma xmlns:emma="http://www.w3.org/2003/04/emma" version="1.0">
            <emma:interpretation id="{C0C5233E-B4AC-497D-8467-B27721639C11}" emma:medium="tactile" emma:mode="ink">
              <msink:context xmlns:msink="http://schemas.microsoft.com/ink/2010/main" type="line" rotatedBoundingBox="11997,6401 12355,6401 12355,6533 11997,6533"/>
            </emma:interpretation>
          </emma:emma>
        </inkml:annotationXML>
        <inkml:traceGroup>
          <inkml:annotationXML>
            <emma:emma xmlns:emma="http://www.w3.org/2003/04/emma" version="1.0">
              <emma:interpretation id="{8861681B-4AC5-448B-8207-27202F3533BB}" emma:medium="tactile" emma:mode="ink">
                <msink:context xmlns:msink="http://schemas.microsoft.com/ink/2010/main" type="inkWord" rotatedBoundingBox="11997,6401 12355,6401 12355,6533 11997,6533">
                  <msink:destinationLink direction="to" ref="{D7ABA159-8B7B-4AB0-AFA8-ACCD7F9E2300}"/>
                </msink:context>
              </emma:interpretation>
              <emma:one-of disjunction-type="recognition" id="oneOf0">
                <emma:interpretation id="interp0" emma:lang="en-US" emma:confidence="0">
                  <emma:literal>00</emma:literal>
                </emma:interpretation>
                <emma:interpretation id="interp1" emma:lang="en-US" emma:confidence="0">
                  <emma:literal>of</emma:literal>
                </emma:interpretation>
                <emma:interpretation id="interp2" emma:lang="en-US" emma:confidence="0">
                  <emma:literal>0-0</emma:literal>
                </emma:interpretation>
                <emma:interpretation id="interp3" emma:lang="en-US" emma:confidence="0">
                  <emma:literal>oof</emma:literal>
                </emma:interpretation>
                <emma:interpretation id="interp4" emma:lang="en-US" emma:confidence="0">
                  <emma:literal>0.0</emma:literal>
                </emma:interpretation>
              </emma:one-of>
            </emma:emma>
          </inkml:annotationXML>
          <inkml:trace contextRef="#ctx0" brushRef="#br0">8024 2025 896,'0'0'416,"-1"-1"-192,1 1-64,0 0 256,0 0 64,0 0 96,0 0-128,0 0 0,0 0 0,0 0 64,0 0-160,0 0-32,0 0-64,0 0 64,0 0-32,-1 0 0,-1 0-96,-1 0 32,1 1 64,-2 0-128,-1 0-32,1 2 0,-1-1-64,0 0-64,1 1 224,-1-1 160,2 1-128,0 0 0,0-2 0,0 4 0,0-1-128,0-1-96,-1 1 0,3 0 32,0-1-32,-1 1 64,2-1 0,0 1 32,0-2-160,2 5-96,0-3 32,2 4 128,-1-1 0,0 0 64,0-1-128,0-2 0,0 0 32,0 0 0,-1-2 0,0 0 0,2 0 192,-1-2-160,1 0 0,0 0-32,0 0 0,-1-2 0,2 2 64,-1-1-96,1 0 0,0 0 32,-1 1 0,1-1 0,0 1 0,-1-2 0,1 1 0,-2 0 0,0 0 64,0-3 32,0 1 32,0 0-64,0 1-64,4 0 32,-3 1 32,1-4-96,1 1 160,-1 1-32,-1-2 64,-1 2-32,0-1 0,0 1-64,-1-1-64,-1 1 32,1-1 32,-1 1-96,-1-1 0,0 0 32,0 1 64,0-1-32,-3-2 64,0 3-64,0 0-32,0-2 96,-3 2 64,0-1-64,0 1-64,-1-1 64,3 2-128,-1-1 0,1 0 32,-1 1 0,0-1 0,2 1 64,-1 1-96,-1-1 0,1 1-32,-1 2 0,0-2 0,0 2 0,1 1 0,-1 0 0,1 0-1152,-2 2-448,-1-1-1088</inkml:trace>
          <inkml:trace contextRef="#ctx0" brushRef="#br0" timeOffset="1862">8251 2021 1664,'-1'-2'608,"2"2"-320,-1 0-128,0 0 192,0 0-128,0 0 32,0 0-32,0 0 96,-1 0 32,-1 0 96,0 0-96,0 0 32,-1 0-96,0 0 64,-1 0-192,0 0-96,1 0-32,-2 2-32,1-1 0,0 0 0,2 2 0,-2-1 0,2 0 64,-2 1-32,2-2-32,0 0 96,1 2 64,0-1 0,-1 0 0,1 1-96,1-1 32,-1 1-64,-1 0-32,0-1 32,2 1-32,-1 0 0,1 0 0,0 0 0,0 1 0,0-2 0,0 1 0,0-1 0,0 0 64,1 4-192,1 0 160,0 0-32,0 2-64,1-2 128,1-2 0,-1 0-96,3-2 32,0 0 0,-2 1 64,0-2-32,0 1-32,0 0 96,0-1 0,2 0-128,-2 1-32,1-2 32,-1 0 64,0 0 0,1-2-32,-1 1 32,-1 0 32,0-1 32,-1 0 32,1-2-64,0 1-64,0-1 32,1 0-32,2-1 0,-5 0 0,3 0 128,-1 2 64,0 0-64,0-1-32,-2 0-32,1 0-64,-1 1 32,1-1-32,-2 1 64,0-1 32,0 0 96,0 1 32,0-1-96,0 0-32,0 0 32,-3 1-64,0-1 32,0 0-128,1 2 0,0 0 96,0-1 32,1 1-32,-2-1-64,1 2 32,-2 0-32,3 0 0,-3-1 0,1 1 0,-1 0 64,0 1-32,1 0-32,-2-1 32,1 1 32,0 0 32,1 0 32,-1 0-160,1 0 32,-1 1 0,1 0 0,-2 0 0,-1 2 0,0-2 0,0 0-96,2 1 64,0-1 32,1 0 0,0 0 0,0 2 64,0-1-32,1 0-32,-1 1 32,0-1-32,0 2 0,0-2 0,0 1 0,2 1 64,-2-1-32,2-1-32,-1 0 32,1 1-32,0-1-96,-1 0 0,1 2 64,-1-2 0,1 1 96,1-1 96,-2 1-128,2-2-96,-1 0 32,1 0 64,0 0 0,0 1 64,0-2-128,0 1 0,0-1 32,0 0 0,0 0 64,0 0 32,0 0-128,0 0 32,0 0 0,0 0 0,-1 0-96,1 0 64,-2 0-1088,0 0-544,0-3-896</inkml:trace>
          <inkml:trace contextRef="#ctx0" brushRef="#br0" timeOffset="3167">8166 2071 1152,'0'0'512,"0"0"-256,0 0-32,0 0 224,0 0 32,0 0 128,0 0-288,0 0-32,0 0-160,0 0-32,0 0-32,0 0 32,-2 0 64,0 0 128,1 0-128,0 0-32,-1 0 0,0 0 64,1 0-96,0 0 0,-2 0-32,0 0-64,1-1 32,-2 1-32,2 0-96,2 0 64,-2 0-1600,2 0-640</inkml:trace>
        </inkml:traceGroup>
      </inkml:traceGroup>
    </inkml:traceGroup>
  </inkml:traceGroup>
</inkml:ink>
</file>

<file path=ppt/ink/ink15.xml><?xml version="1.0" encoding="utf-8"?>
<inkml:ink xmlns:inkml="http://www.w3.org/2003/InkML">
  <inkml:definitions/>
  <inkml:traceGroup>
    <inkml:annotationXML>
      <emma:emma xmlns:emma="http://www.w3.org/2003/04/emma" version="1.0">
        <emma:interpretation id="{3371481A-EC2B-4F03-9B9B-A37BFFF8A7FB}" emma:medium="tactile" emma:mode="ink">
          <msink:context xmlns:msink="http://schemas.microsoft.com/ink/2010/main" type="writingRegion" rotatedBoundingBox="439,3197 889,3197 889,3224 439,3224"/>
        </emma:interpretation>
      </emma:emma>
    </inkml:annotationXML>
    <inkml:traceGroup>
      <inkml:annotationXML>
        <emma:emma xmlns:emma="http://www.w3.org/2003/04/emma" version="1.0">
          <emma:interpretation id="{1BCCE6AC-0395-4A5F-80CF-B892390764DF}" emma:medium="tactile" emma:mode="ink">
            <msink:context xmlns:msink="http://schemas.microsoft.com/ink/2010/main" type="paragraph" rotatedBoundingBox="439,3197 889,3197 889,3224 439,3224" alignmentLevel="1"/>
          </emma:interpretation>
        </emma:emma>
      </inkml:annotationXML>
      <inkml:traceGroup>
        <inkml:annotationXML>
          <emma:emma xmlns:emma="http://www.w3.org/2003/04/emma" version="1.0">
            <emma:interpretation id="{4B0DBE41-4D92-430D-BAC6-CE57D95526C4}" emma:medium="tactile" emma:mode="ink">
              <msink:context xmlns:msink="http://schemas.microsoft.com/ink/2010/main" type="line" rotatedBoundingBox="439,3197 889,3197 889,3224 439,3224"/>
            </emma:interpretation>
          </emma:emma>
        </inkml:annotationXML>
        <inkml:traceGroup>
          <inkml:annotationXML>
            <emma:emma xmlns:emma="http://www.w3.org/2003/04/emma" version="1.0">
              <emma:interpretation id="{C0ADE3A9-0616-4F5A-99BD-BD5436BB8D9C}" emma:medium="tactile" emma:mode="ink">
                <msink:context xmlns:msink="http://schemas.microsoft.com/ink/2010/main" type="inkWord" rotatedBoundingBox="439,3197 889,3197 889,3224 439,3224"/>
              </emma:interpretation>
              <emma:one-of disjunction-type="recognition" id="oneOf0">
                <emma:interpretation id="interp0" emma:lang="" emma:confidence="0">
                  <emma:literal>_</emma:literal>
                </emma:interpretation>
                <emma:interpretation id="interp1" emma:lang="" emma:confidence="0">
                  <emma:literal>6</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1:28.082"/>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8B942873-D4D0-41AF-89EA-F17411F12BA5}" emma:medium="tactile" emma:mode="ink">
          <msink:context xmlns:msink="http://schemas.microsoft.com/ink/2010/main" type="inkDrawing" rotatedBoundingBox="808,3164 821,3150 828,3157 815,3171" shapeName="Other"/>
        </emma:interpretation>
      </emma:emma>
    </inkml:annotationXML>
    <inkml:trace contextRef="#ctx0" brushRef="#br0">5525 3387 1536,'-13'0'608,"24"4"-320,-17-1-288,6-3 160,-3 4-32,1-1 64</inkml:trace>
  </inkml:traceGroup>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2:05.745"/>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5A93D7A0-ACCF-406C-AC61-8B279D345CC6}" emma:medium="tactile" emma:mode="ink">
          <msink:context xmlns:msink="http://schemas.microsoft.com/ink/2010/main" type="inkDrawing" rotatedBoundingBox="106,6810 337,3126 1249,3184 1018,6867" shapeName="Other"/>
        </emma:interpretation>
      </emma:emma>
    </inkml:annotationXML>
    <inkml:trace contextRef="#ctx0" brushRef="#br0">5655 3405 2048,'0'0'864,"0"0"-448,0-4-64,0 4 320,0 0-224,0 0-32,0 0-160,0 0 0,0 0 128,0 4 128,0-4-64,-5 3 0,1-3-64,1 0 0,-1 0 160,-7 0-320,-8 3-32,1 1 0,-2-4 32,2 0 96,3 2 32,0-2-96,-3 5-96,-2-5 64,2 0 0,0 0-32,-2 0-32,-2 0 32,0 2 96,0-2-64,2 0-64,2 3-64,-1-3 0,-3 4 0,-1-4 32,0 0-160,1 0-32,-4 0 224,4 0 128,0 3-128,2-3-32,-9 0-64,-1 0 32,0 4-64,3-4 64,1 0 0,4 0 32,0 0-64,2-4 32,2 4-64,3-3 64,0 3-64,4-4-32,0 4 32,4 0-32,-1 0 64,1 0 32,-2 0-128,2-3 32,1 3 0,1 0 0,1 0-96,0 0 64,1 0 32,-5 0 64,1-2 32,0 2-32,3 0-64,0 0-64,0 0 32,1 0 32,-1 0 0,4 0 0,-4 0 0,1 2 0,-1 1 0,4 1 64,0-4 32,0 7 32,0-4 0,0 11-64,0-4 32,0 3 0,0 0-128,0 1 32,0-2 64,0 2 32,0 0-128,0 3 32,7-1 0,1 7 0,-5-3 0,1 3 0,0 1 0,0 5 64,-4 1-96,3 4 0,1-2 32,0 2 0,-1-1 0,1 0 0,0 5 0,-1-3 64,1-2-96,-4 5 0,0-2 32,0 4 0,0 0 0,0 6 0,0 1 0,0 0 0,0-2 64,0 2 32,0-4-128,0 1-32,0 2 32,-4-2 64,1-4 64,-1 3 32,0 0-64,1 4 32,3 5-128,-8-2 0,1-3 32,3 0 64,0-8-32,1 8 64,-1 0-64,0-7-32,1 3 32,3-3-32,-4 3 0,-5-3 64,9 7-32,-2 10 64,-3-8-64,1-6-32,1 4 32,-1-1 32,0 0-32,1-3 64,3 0-64,0 2 63,-4-2 1,4-1 32,0 5-64,0 10 32,0-7-64,0-3 64,0-2 0,0 2 32,0 3-64,0-3-64,-4-4 96,4 4 64,-4-4-64,1 0 0,-1 13-32,0 1 32,1-10-128,-1-4 0,0 9 160,4-7 160,-4-3-224,4 1-96,-3-5-96,3-9 0,0-3 96,0-3 64,0-2 0,0-4-32,0-1-64,0-3 32,0-2 32,0-2 0,0-2 128,0-1 160,0-6-224,0 0-32,0 0-32,0 0 64,0 0 32,0 0 32,7 4-160,-7-4 32,8 0-64,-8 0 0,7 0 128,0 0 32,5 0-32,-1 0-64,3 0-64,2 3 32,-1-3 32,0 4 64,0-1 32,1 0 32,6 1 64,0 3 96,0 0-64,12-2 32,6 2-160,6 0-64,-1 0 0,4 3 32,-1-3-32,-7-7-32,4 0 32,-11 0-32,0-5-448,-8 3-96,-4-8-1184,-4 3-511,-2 0-1569,-5 0-1632,-3-3 1920</inkml:trace>
  </inkml:traceGroup>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2:09.036"/>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877700CA-8A3B-4DB1-B49F-A53A2262A301}" emma:medium="tactile" emma:mode="ink">
          <msink:context xmlns:msink="http://schemas.microsoft.com/ink/2010/main" type="inkDrawing" rotatedBoundingBox="17873,3271 17968,7228 16227,7271 16131,3313" shapeName="Other"/>
        </emma:interpretation>
      </emma:emma>
    </inkml:annotationXML>
    <inkml:trace contextRef="#ctx0" brushRef="#br0">20745 3546 5472,'7'0'608,"8"-3"-192,-4-4 0,4 4-192,1 3 32,-3 0-160,3 0 96,3 0 0,-1 0 64,6 0 0,5 0-128,8 3-96,5 0 64,-1 1 0,1-4-128,-2 3-32,2 1 32,4-4 0,-2 3 32,-2 0 0,2 1 0,-2-2 0,4 3 0,2-3 0,-4 1-96,2 1 64,-1-1 96,-4-3 32,1 4 32,-5-1 0,-3 1-160,-1-4-32,2 0 96,-9 0 32,3 3-224,2-3 96,-5 7 0,0-4 64,-3 1 64,-1-4-32,-3 0-32,-1 0 32,2 3-32,-5-3 64,3 2 32,-3 3-32,0-3 32,5 5 0,-6-4-32,1 1-64,-4 3 32,-3-1-32,-1 1-96,1-1 64,-1 4 160,-2 0 64,-3 4 0,2 0-32,1 9-96,-3 6 32,3-2-128,-1 3-64,-4 1 128,4-2 32,-4 1-96,3 3-32,-3 5 32,4-5 0,0 3 32,-4 4 0,3 1 128,-3-1 160,4 19-160,-4-2 0,0-4 0,4-3 0,0 4-160,-4-4-32,0-3 96,0-1 32,0 1 0,0 3-64,0 3-64,3 10 32,1-8 32,0-3 64,-4-5-32,3 10 64,1-4-64,-4-3 64,0 0 0,0-1 32,0 3 0,0 7 0,0 5-64,0-11 32,0-1-64,0 3 64,4-2-128,-4-6 0,0 0 96,0-1 96,0 1-64,0 0 0,0 12-32,0-2-64,0-4 160,0-6 128,0 0-224,0-1-96,0 1 0,-4 7 64,4-8 0,0 1 64,-4 0-64,1-4-32,-1 10 32,4 8 32,-4-11 32,1-4 32,-1-2-160,0-4-32,0 6 96,1-6 32,-1-2-160,0-5 0,1 0 96,-1 3 128,0-2-32,-1-1-64,3 7 0,-9 7-32,-1-4 0,4-5 0,1-9 0,-1 1 64,5-4-32,-12 1-32,4-4 32,2-2-32,3 1 0,-3-1 0,6-8 0,-5 3 64,5-2 32,-1 0-32,0-4 32,0-3 288,1-5 128,-1 3-160,0-3-128,-3-2-128,3 0 0,-3-7 224,-2 5-256,3-5-96,-1 4 32,-6-8-32,2 1 32,-3 0 0,-1 3 0,-4-2 0,-4-1 0,-3-4 0,4 7 0,-4-2 0,6 2 0,-13-3 0,0 0-96,-2 3 64,2 5 32,-14-3 64,7-2-96,3 5 0,-5-1 32,1-1 0,3-3 0,-7 4 0,4 3 0,0-4 64,-5 4 32,-2 0 32,3 0-160,-8 0 32,-4 0 0,2 0 64,6 0-32,-1 0 64,-1 0 64,1 0 64,6-3-97,-2 3-31,6 0-96,2-3-32,4 3-1023,5 0-417,5 0-2016</inkml:trace>
  </inkml:traceGroup>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2:07.501"/>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F091F2C9-B615-4366-B39C-20B1D5740E98}" emma:medium="tactile" emma:mode="ink">
          <msink:context xmlns:msink="http://schemas.microsoft.com/ink/2010/main" type="inkDrawing" rotatedBoundingBox="16329,3324 16330,3323 16331,3324 16330,3325" shapeName="Other"/>
        </emma:interpretation>
      </emma:emma>
    </inkml:annotationXML>
    <inkml:trace contextRef="#ctx0" brushRef="#br0">20739 3542 1792,'0'-1'704,"1"1"-384,-1 0-320,0 0 224,0 0 64,0 0 160,0 0 32,0 0 0</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30.589"/>
    </inkml:context>
    <inkml:brush xml:id="br0">
      <inkml:brushProperty name="width" value="0.07938" units="cm"/>
      <inkml:brushProperty name="height" value="0.07938" units="cm"/>
    </inkml:brush>
  </inkml:definitions>
  <inkml:trace contextRef="#ctx0" brushRef="#br0">7539 5564 640,'0'-5'352,"7"5"-192,-14 5 0,27-5 256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5:46.144"/>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B153C592-D831-4A65-9958-E072FC1CB5DF}" emma:medium="tactile" emma:mode="ink">
          <msink:context xmlns:msink="http://schemas.microsoft.com/ink/2010/main" type="inkDrawing" rotatedBoundingBox="28,11032 141,6678 1296,6708 1183,11062" shapeName="Other"/>
        </emma:interpretation>
      </emma:emma>
    </inkml:annotationXML>
    <inkml:trace contextRef="#ctx0" brushRef="#br0">5409 6952 1408,'0'-3'608,"-3"3"-320,-1 0-192,4 0 224,0 0 0,0-3 64,-4-1-64,4 2 32,0 2-64,0 0 0,-4 0-96,4 0 32,0 0-64,0-5 0,0 5 32,0 0 96,0 0-64,-3-2 32,3-1-32,-4 3 96,0 0-96,1 0-64,-1-4-64,4 4 0,-4 0 0,0 0-32,1 0-64,-1 0 32,-3 0 96,-1 0 64,1 0 64,-4 4 64,0-4-32,2 0 0,2 0-160,-1 0-32,1 0-32,0 3-64,-1-3 32,1 2 32,-4-2-32,-1 0-32,1 0 96,0 0 0,0 0 32,0 5 0,-5-5-64,1 0 32,1 0-64,-1 2 64,-4-2-64,4 0 64,-3 0-64,-9-2-32,5-3 96,-1 5 0,5 0-32,-1 0-64,1 0 32,-2 0-32,2 0 0,-1 0 0,4 0 0,1 0 0,-1 0 0,0 0 64,4 0-32,-9 0-32,5 0 32,-2 5-32,1-5 0,1 0 64,0 0-32,1 2-32,3-2-64,-2 0 32,0 0 32,1 0 64,0 0-32,1 0-32,-4 0 32,4 0 32,0 0-32,0 0-32,0 0-64,4 0 32,-1 0 32,3 0 64,3 0-96,-3 0 0,1 0 224,2 0 128,2 0-160,0 0-32,0 0-64,0 0 32,0 0-64,0 0 64,0 0-128,0 4 0,0 2 32,2 1 0,-2 0 0,4 0 64,1 0-96,-3 2-64,3 1 128,-1 4 32,0-2-96,-1 5 32,1 0 64,0 10 96,-1 3-64,1-4-64,0-3 0,-1 5 32,1-6 160,0 6 128,0-6-416,-1 2-160,1 6 288,0 4 160,-4-4-288,0-1-96,0 2 0,3-1 64,-3-1 64,4 2 96,-4-1-32,4 6 64,-4 11 64,0-6 64,5-3-320,-5-4-96,0 3 224,0-6 192,0 14-160,0-4-32,0-4-32,0-4 0,0 0 0,0 1-160,0-1 32,0 0 128,0 3 128,0 4-96,0-2-96,0-5 32,0-4 64,-5 2 0,5-5 64,0 0-64,0-3-32,0 22-64,0-9 32,0 0 96,0-3-32,0 2-32,0 1 32,0-3-32,0 0 0,0 14 0,0-6 0,0-3 0,0-3 0,0-2 64,0-3-192,0 0-32,0 6 192,0 1 128,0-1-64,5-2-64,-3-1 0,-2 4-32,0-3 0,0-1 0,0-3 0,0 6 0,0 5 0,0-5 0,5 4 64,-5-7 32,0 0-128,0-2-32,0-5 32,4 8 0,-4-1 32,0-3 0,2 1 0,3-2 64,-1-3-96,-1 2 0,-3 5 32,3 0 0,-3-4 0,0 8 0,0 6 64,4-5 32,-4-5-128,0-4 32,5-1 0,-5-2 0,0 1 0,0-4 64,2 8-96,-2 2 0,0-4 32,0-1 0,4-2 0,-4 0 0,0 1 0,0-1 64,0 2-32,0-2 64,0-2-64,0 19-32,0-3-64,0-4 32,-4-6 32,4 1 64,0-2-32,-2-1-32,2-2 32,-5 3 32,1 9-96,1-8 0,0-1 32,-1-2 0,4-4-96,-5 1 64,5-4 32,0-3 0,0 0 64,0-5 32,0 2-32,0-2-64,0 2 32,0 0-32,0-1-96,0 7 64,0-13 32,0 6 0,0 8 0,0-5 64,5-3-32,-1 3-32,-4-5-64,0-1 32,3 0 32,-3 0 64,0-3-32,0-1 64,3 1-128,1-1 0,1 1 32,-3 0 0,-2 0 0,4 0 0,-4-7 0,5 5 0,2 6 0,-7-5 64,0-6-96,4 7 0,3 0 32,-7 0 64,8-5-96,-8-2-64,0 0 64,0 0 64,0 0 0,0 0-32,0 0 32,0 0-32,0 0 0,7 5 0,4-5 64,0 0-96,-3-5 0,3 3 96,5-5-32,-6 0-32,6-3 32,-3 3-32,3 0 0,3 2 64,-1-6-32,1 5-32,10-1 32,10 3-32,-2 1 0,0 0 64,1-1-32,-1 1-32,4-1 32,-8 4-32,9-2-96,-5-1 64,0 3 32,-3 3 0,-1-3 0,1 2 64,-1 2-320,5-1-64,3 1-416,-8-1-160,-2-3-1152,-9 0-448</inkml:trace>
  </inkml:traceGroup>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5:49.530"/>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608FD0C5-0876-453F-A167-A0528E03C909}" emma:medium="tactile" emma:mode="ink">
          <msink:context xmlns:msink="http://schemas.microsoft.com/ink/2010/main" type="inkDrawing" rotatedBoundingBox="16092,11246 16196,6740 17309,6766 17204,11272" shapeName="Other"/>
        </emma:interpretation>
      </emma:emma>
    </inkml:annotationXML>
    <inkml:trace contextRef="#ctx0" brushRef="#br0">20956 7098 1408,'7'0'512,"4"4"-256,0-4-96,-3 0 192,3 0 64,7 0 96,2 0-160,-1 0-32,-1 0-64,-3 0 64,1 0-32,-1 0 0,-1 0-32,1 0 0,4 0 0,-1-4 64,2 1-160,-2 0-32,1-1-64,-1-3 32,5 2-64,-5-6-32,4 5 32,2-1-32,-6-2 64,1-3-32,-1 6 64,-2 0-64,-1-1 64,0 0-64,-4 4 64,0-1-64,0 4 64,-4 0 0,2 0 32,-2 4-160,1 2-32,-5 1 32,1 3 64,0 1 0,-4 1 64,0 5-64,0 10 64,0 3-64,0 0 64,0 1-64,-4 5-32,0 0 96,4 4 0,0 1-128,0 1 32,0 6 0,0 2 64,4 7-32,0 2-32,-1 8 32,1-6-32,0-1 0,0 0 0,3-3 0,-3 0 0,-1 2 0,1 3 0,0-3 0,1 1 64,-3 1-96,3-8 0,-5 4 32,6-4 0,3-2 0,-2-5 64,-3 1-96,0 0 0,-1 6 32,-6 2 0,-1-3 0,0 1 64,0-2-32,-3-1-32,2-4-64,3-1 32,-2-2 32,-1 0 64,5 4-32,-2-1-32,2 1-64,0 7 32,0-4 32,-5 1 64,5-6-96,0 2 0,0-4 32,0 2 64,0-5 32,0-1 32,0 1 0,0 1 64,0-1-96,0 0-64,0 8 64,5-5 0,-3-3-128,-2 3 32,0-7 0,5-2 0,-5 3-96,0-7 64,0 0 32,0 0 64,0-4-32,0 1-32,0 1 32,0-2 32,0 3-96,0 2-64,0-1 64,-5 4 64,5-5 0,0 4 64,-2 2-128,2 1 0,-5-5 32,1-2 0,4-2 0,0 3 0,-4 10-96,1-4 64,-1-1 32,4-6 64,0 2-32,0 2-32,0 1 32,0-4-32,0-1-96,0 4 64,0-2 96,0 2 32,4 1-32,-4-4-64,3 0 32,-3-3-32,0-5-96,4 2 64,-4 0 96,0-4 96,4 3-128,-4-2-32,0-2 0,5-2 0,6-1 0,-11-2 0,11 0 0,-4-1 64,1 1-96,-5-5 0,1 1 32,0 0 0,-4-3 0,3-1 0,-3 1 0,0 0 64,0-1-96,0-6 0,0 7-32,0-7 0,0 7 64,0-7 64,0 0 32,-3 3 32,-8-3-64,3 0-128,1 4-32,-2-2 128,3-2 32,-1 0-96,-2 0 32,-2-2 128,0-2 64,-4 1-64,4 0-32,-4-1-32,-1 1-64,1-1 32,1 1 32,-5 0-32,1-1-32,-2 1 32,2-4-32,-1 1 0,-3-1 0,0 4 0,-2 0 64,2-4-96,-4 3-64,0 1 64,-1 3 0,-6-3 32,-4-1 64,2 2-32,6 2-32,-2-5 32,2 5-32,-1 0 0,8 0 64,-2 5-32,6-3-32,-1 2 32,-3-1-32,0 0 0,0-3 0,2 0 0,2 0 64,-1 0-32,1 0 64,-2-3-64,1 0 64,1 3-64,-1-4-32,1 2 32,2 2-32,1 0 0,0 0 0,4 0 0,0 0 64,0 0-96,4 2-64,-2 2-512,-9 2-224,-8 8-1984</inkml:trace>
  </inkml:traceGroup>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7:16.364"/>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33B5B685-06B0-400A-BAD6-8444F7D0FDA5}" emma:medium="tactile" emma:mode="ink">
          <msink:context xmlns:msink="http://schemas.microsoft.com/ink/2010/main" type="inkDrawing" rotatedBoundingBox="15235,11809 15249,11809 15249,11824 15235,11824" shapeName="Other">
            <msink:destinationLink direction="to" ref="{366F7927-CEB9-4960-AD7F-4B072971D08A}"/>
            <msink:destinationLink direction="from" ref="{366F7927-CEB9-4960-AD7F-4B072971D08A}"/>
          </msink:context>
        </emma:interpretation>
      </emma:emma>
    </inkml:annotationXML>
    <inkml:trace contextRef="#ctx0" brushRef="#br0">19655 12050 640,'-14'0'256,"14"0"-128,0 0 192,0 0 224</inkml:trace>
  </inkml:traceGroup>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9T10:27:17.718"/>
    </inkml:context>
    <inkml:brush xml:id="br0">
      <inkml:brushProperty name="width" value="0.06667" units="cm"/>
      <inkml:brushProperty name="height" value="0.06667" units="cm"/>
      <inkml:brushProperty name="color" value="#ED1C24"/>
    </inkml:brush>
  </inkml:definitions>
  <inkml:traceGroup>
    <inkml:annotationXML>
      <emma:emma xmlns:emma="http://www.w3.org/2003/04/emma" version="1.0">
        <emma:interpretation id="{366F7927-CEB9-4960-AD7F-4B072971D08A}" emma:medium="tactile" emma:mode="ink">
          <msink:context xmlns:msink="http://schemas.microsoft.com/ink/2010/main" type="inkDrawing" rotatedBoundingBox="13046,11453 15238,11552 15201,12367 13009,12268" semanticType="callout" shapeName="Other">
            <msink:sourceLink direction="to" ref="{33B5B685-06B0-400A-BAD6-8444F7D0FDA5}"/>
            <msink:sourceLink direction="from" ref="{33B5B685-06B0-400A-BAD6-8444F7D0FDA5}"/>
          </msink:context>
        </emma:interpretation>
      </emma:emma>
    </inkml:annotationXML>
    <inkml:trace contextRef="#ctx0" brushRef="#br0">19641 12048 2976,'-7'0'800,"-1"4"-416,1-4-160,-1 3-96,1-3 64,-4 4 32,-1-4 32,1 0 0,-4 0 0,0 0-64,-5 0-32,2 0 32,-1 0 32,1 0-32,-8 0-32,-8 3-32,0-3 64,5 0-96,-2 0 0,1 0 96,3-3-96,-2-1-64,2 4 64,1 0 64,0-3-128,-1 3-32,1 0 0,0 0 64,-1 0 32,1 0 96,-7 0-32,2 0 0,1-4-32,-3 4 64,-9-3-32,5 3 0,-1 0-32,4 0 0,0 0-64,5-3 32,-6-1-64,2 1-32,2-1 32,2 1 32,-1-3-32,1-1 64,-2 1-64,1 2-32,0 1 160,0-4 32,-7 1 0,-6 3-32,6-1-96,0 1 32,3-1-128,4 4 0,-1 0 32,2 0 0,-1 0 0,-3 0 64,-2 0-96,9 0 0,-1 0 32,2 0 0,2 0 0,-4 0 64,5 0-32,-1 0-32,1 0 96,-1 0 0,5 0-32,-9 0 32,5 0-64,-8 0-32,-1 0 32,9 0-32,4 4 0,-1-4 0,3 0 64,5 0 32,0 0 32,4 0-160,-1 0-32,5 0 32,-1 0 64,0 0 64,0 0 32,1 0-64,-1 0 32,4 0-128,-4-4 0,4 1 32,0 3 0,0-3 64,0-1 32,0 1-128,4-1-32,0-1 32,-1-2 64,5-3 0,-1-4-32,12 1 96,4 0-64,-1 0-32,-3-1 224,-1 1 96,2-1-160,-2 2-32,1-1-64,-4-1-64,0 1 96,-1-1 0,2 5-192,-1-1 0,-4-1 32,0 6 32,0-12 96,-3 6-96,-1 1-64,-3 3-32,1 2 0,-5 10 0,-5 2 96,-3 0 64,1 0-64,-4 3-64,0 0 64,-4-1 64,0 5-64,-3 0 0,-9 2 32,-3 1 64,-1 6-96,5-4 0,1 5 32,-1-5 0,2 2 0,6-2 64,-1-2-96,3-1 0,5 1 32,0-4 64,4 1-32,-1-4-32,5-1 96,-1 1 64,4 0-64,0-3-64,0 0 0,4 2-32,-1 1 0,5 1 64,3-2-96,0 4 0,1 1 32,3 2 0,11 7 0,5 4 0,-2-1 0,1 1 0,1 2 128,-2-1 64,1-2-160,-1 3-64,-2 5-96,-1-7 0,0-4-256,5-7-160,-9 1-640,-2-5-288,-2-2-1184,-7 4-768</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2.486"/>
    </inkml:context>
    <inkml:brush xml:id="br0">
      <inkml:brushProperty name="width" value="0.07938" units="cm"/>
      <inkml:brushProperty name="height" value="0.07938" units="cm"/>
    </inkml:brush>
  </inkml:definitions>
  <inkml:trace contextRef="#ctx0" brushRef="#br0">1308 3101 2816,'0'-11'1120,"3"20"-576,-3-14-352,0 10 288,0-5 160,0 5 128,0 0-96,0 3-96,0 6 96,-3 6 32,2 13-352,-5 8 288,-2 7 192,-2 3-160,0 5 0,0-1-320,0 10-128,2-3-128,-2-7 0,2-3 0,1-6 32,-1-8-64,2-5-64,3-8 32,2-5-32,1-6-864,0-5-352,0-13-960,0-5-1632,0-6 736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2.957"/>
    </inkml:context>
    <inkml:brush xml:id="br0">
      <inkml:brushProperty name="width" value="0.07938" units="cm"/>
      <inkml:brushProperty name="height" value="0.07938" units="cm"/>
    </inkml:brush>
  </inkml:definitions>
  <inkml:trace contextRef="#ctx0" brushRef="#br0">1014 3396 1664,'0'-4'704,"5"6"-384,8-4 384,-5-1 480,4-4-256,2 0-64,4-4-224,1-1-96,7 3-224,6-1-128,1 4-96,6 1-160,-1 3 32,9 9 32,-1 9 0,0 1 128,0 4 160,2-1-32,-5 8 32,-5 2 32,-3 2 32,-8 4 192,-6 6 96,-11 9-32,-10-3 0,-7-3-32,-14-6 0,-8 2-96,-7-3 32,-9-9-160,-9-3 32,-4-8-224,2-3-96,2-6 32,4-6 64,4 0-64,3-6 0,6-5-192,6-2 0,5 4-672,7-1-288,1-1-960,7-1-320,4 3-800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3.579"/>
    </inkml:context>
    <inkml:brush xml:id="br0">
      <inkml:brushProperty name="width" value="0.07938" units="cm"/>
      <inkml:brushProperty name="height" value="0.07938" units="cm"/>
    </inkml:brush>
  </inkml:definitions>
  <inkml:trace contextRef="#ctx0" brushRef="#br0">2086 3689 2560,'-6'1'1056,"-2"9"-576,4 4-64,4-5 352,0 4-32,-3 16-64,0 0-96,1 4-32,-1-4-224,0 6-128,1-4-96,0-3 64,-1-4 128,3-4 32,0-4 128,0-3-96,0-1-32,0-12 352,0 0-288,3-13-128,1-3-128,4-7-32,-1-10-64,7-11-32,-1 2-64,-4 2-32,5 6 64,-2 7 64,1 5 64,-1 4 32,6 4-160,8 7-32,-3 2 32,3 4 0,2 1-320,3 1-160,-7 4-672,3 2-288,-2 0-1184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4.124"/>
    </inkml:context>
    <inkml:brush xml:id="br0">
      <inkml:brushProperty name="width" value="0.07938" units="cm"/>
      <inkml:brushProperty name="height" value="0.07938" units="cm"/>
    </inkml:brush>
  </inkml:definitions>
  <inkml:trace contextRef="#ctx0" brushRef="#br0">2747 3776 2048,'1'-15'864,"5"8"-448,-6-3 224,0 6 448,0-1-320,-3 0-32,-1 3 64,-4 0 32,-2 2-352,-4 7-192,0 4-192,-9 10 128,0 8 160,2 4-192,1-2-32,-1 4-96,3-1 32,3-3 0,5-5 32,2 0-64,4-5-64,4-1 96,1-6 64,8-6 0,3-2 64,3-6-192,3-6-32,3 0 0,2-15 0,0-6-160,-1 0 32,1-6 128,-5 9 64,-5 5-96,2 15 32,-7 4 0,-1 7 64,-1 4 96,-4 6-64,-4-2 0,-1 3-96,0 0-32,2-1 32,5-1 0,4 2-512,2-6-192,1-4-1216,1-1-1568,4 0 864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4.707"/>
    </inkml:context>
    <inkml:brush xml:id="br0">
      <inkml:brushProperty name="width" value="0.07938" units="cm"/>
      <inkml:brushProperty name="height" value="0.07938" units="cm"/>
    </inkml:brush>
  </inkml:definitions>
  <inkml:trace contextRef="#ctx0" brushRef="#br0">3415 3829 3456,'-8'-24'1408,"-2"19"-768,-8-2-64,8 5 640,-5 0-384,-4 2-96,-9 4-128,-1 10-32,1 5-288,0 3-160,-1-2-32,0 1-64,4-3-32,1 1 96,6-4 64,5-4-128,8 5-32,10-4 64,1-5-96,4-3 0,5-6-128,1-2 32,5-6 128,5-1 128,0-2-96,-4-15-96,-1 3 32,-3 7 0,-2 3 96,-3 3 32,-3 5-32,-2 3-64,-1 8-64,-1 12 32,-6 5 32,0 1 64,-3 10 32,0 4 32,-1 8-64,-4 19 32,0-2-64,-5 1-32,-5-3 32,0-2 32,-3-4 320,-4-4 224,-7 4 96,-6-13 64,-4-9-160,1-15-32,-3-14-320,-1-4-160,5-8-288,1-3-32,5-3-320,3 0-128,7-3-576,6-1-224,3-2-576,8-2-1568,4 3 608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5.356"/>
    </inkml:context>
    <inkml:brush xml:id="br0">
      <inkml:brushProperty name="width" value="0.07938" units="cm"/>
      <inkml:brushProperty name="height" value="0.07938" units="cm"/>
    </inkml:brush>
  </inkml:definitions>
  <inkml:trace contextRef="#ctx0" brushRef="#br0">3898 3941 3456,'-5'-13'1408,"1"8"-768,-7-15-320,5 15 448,-3 1 416,-10-6 224,-2 1-608,-1 9-288,-2 7-320,0 5 0,-7 4 0,3 0 0,0 2 32,1 5-128,6-2 0,6 0-96,2-3-32,5-2 160,6-2 64,7-5-64,6-1-32,7-7 32,2-1 0,3-4-64,4-8 32,1-4-128,3-2 0,-3-4-32,-1-2 0,-4-4 64,-3 7 0,-1 5-96,-4 9 0,-1 5-32,-5 16 0,0 4 96,-5 7 64,-1 5 128,-3 8-64,-3 14 0,1 13 32,-3 1 0,-3 2-64,-2-1-64,-11-3 32,-3-2 32,-1-9 256,-4-9 96,-2-9-128,-3-10-32,1-10-288,-1-12-128,0-14-544,6-5-288,2-6-160,4 3-128,4-7-480,6-4-1440,4 2 544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3T03:23:56.068"/>
    </inkml:context>
    <inkml:brush xml:id="br0">
      <inkml:brushProperty name="width" value="0.07938" units="cm"/>
      <inkml:brushProperty name="height" value="0.07938" units="cm"/>
    </inkml:brush>
  </inkml:definitions>
  <inkml:trace contextRef="#ctx0" brushRef="#br0">4345 3873 3328,'-8'0'1312,"2"18"-704,-2 3-288,7-9 384,-5 1 96,1 7 128,-1 8-192,1-1-128,1 1-352,-2 0-96,1 2 32,2-4-96,0-5-64,3 2 64,3-4 0,2-13 160,4-1 96,0-5-288,8-5-64,3-6-128,6-3 0,6-9-192,-1-10-64,0-4 0,0 5 64,-2-6 256,0 2 96,-6 7-128,-1 8 0,-4 12 32,-2 11 96,-4 8 128,-1 8 64,-4 6 160,-4 3 96,0 2-192,-6 1-96,0-2-32,-2 0 32,1-5-32,-5-5 0,7-4-32,-1-3 64,0-3-32,2-8 64,5-5-128,1-5-64,4-3 0,0-5-32,8-14-96,-2-2 0,4 1-96,1 1 32,1 6-64,-2 7 64,-1 15 32,-3 4-32,0 10 128,-1 3 0,-4 10 288,-4 4 160,-1 0-128,-3 6-32,-2-6-192,0 0-64,0 0 0,0-3 64,3-9-1024,0-3-1216,2-12-1792,2-4 960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CF3DF-59C6-4329-B11B-CB32CB0E89EE}" type="datetimeFigureOut">
              <a:rPr lang="en-US" smtClean="0"/>
              <a:t>10/18/2016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2745C-974B-44A5-9950-B8B52E817D62}" type="slidenum">
              <a:rPr lang="en-US" smtClean="0"/>
              <a:t>‹#›</a:t>
            </a:fld>
            <a:endParaRPr lang="en-US"/>
          </a:p>
        </p:txBody>
      </p:sp>
    </p:spTree>
    <p:extLst>
      <p:ext uri="{BB962C8B-B14F-4D97-AF65-F5344CB8AC3E}">
        <p14:creationId xmlns:p14="http://schemas.microsoft.com/office/powerpoint/2010/main" val="20762424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a:t>Good morning. I am going to talk about bringing your offices old, ignored and forgotten spatial data into your current ArcGIS system.</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a:t>
            </a:fld>
            <a:endParaRPr lang="en-US"/>
          </a:p>
        </p:txBody>
      </p:sp>
    </p:spTree>
    <p:extLst>
      <p:ext uri="{BB962C8B-B14F-4D97-AF65-F5344CB8AC3E}">
        <p14:creationId xmlns:p14="http://schemas.microsoft.com/office/powerpoint/2010/main" val="113832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get from point A to point B</a:t>
            </a:r>
          </a:p>
          <a:p>
            <a:r>
              <a:rPr lang="en-US" dirty="0"/>
              <a:t>I am not going to go</a:t>
            </a:r>
            <a:r>
              <a:rPr lang="en-US" baseline="0" dirty="0"/>
              <a:t> through the code line by line, but I want to make sure you can see how I structured everything. You can see the full script on </a:t>
            </a:r>
            <a:r>
              <a:rPr lang="en-US" baseline="0" dirty="0" err="1"/>
              <a:t>github</a:t>
            </a:r>
            <a:r>
              <a:rPr lang="en-US" baseline="0" dirty="0"/>
              <a:t> (link at the end of the presentation). I haven’t done a lot with this, so the code is very rough. Please be nice. </a:t>
            </a:r>
          </a:p>
          <a:p>
            <a:pPr marL="0" marR="0" indent="0" algn="l" defTabSz="685800" rtl="0" eaLnBrk="1" fontAlgn="auto" latinLnBrk="0" hangingPunct="1">
              <a:lnSpc>
                <a:spcPct val="100000"/>
              </a:lnSpc>
              <a:spcBef>
                <a:spcPts val="0"/>
              </a:spcBef>
              <a:spcAft>
                <a:spcPts val="0"/>
              </a:spcAft>
              <a:buClrTx/>
              <a:buSzTx/>
              <a:buFontTx/>
              <a:buNone/>
              <a:tabLst/>
              <a:defRPr/>
            </a:pPr>
            <a:r>
              <a:rPr lang="en-US" dirty="0"/>
              <a:t>Obviously,</a:t>
            </a:r>
            <a:r>
              <a:rPr lang="en-US" baseline="0" dirty="0"/>
              <a:t> we need </a:t>
            </a:r>
            <a:r>
              <a:rPr lang="en-US" baseline="0" dirty="0" err="1"/>
              <a:t>arcpy</a:t>
            </a:r>
            <a:r>
              <a:rPr lang="en-US" baseline="0" dirty="0"/>
              <a:t>. Pandas is a data analysis module, very similar to R, if you are familiar with that. And </a:t>
            </a:r>
            <a:r>
              <a:rPr lang="en-US" baseline="0" dirty="0" err="1"/>
              <a:t>pyodbc</a:t>
            </a:r>
            <a:r>
              <a:rPr lang="en-US" baseline="0" dirty="0"/>
              <a:t> is a module that allows python to access any database that supports the open data base connectivity standard.</a:t>
            </a:r>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10</a:t>
            </a:fld>
            <a:endParaRPr lang="en-US"/>
          </a:p>
        </p:txBody>
      </p:sp>
    </p:spTree>
    <p:extLst>
      <p:ext uri="{BB962C8B-B14F-4D97-AF65-F5344CB8AC3E}">
        <p14:creationId xmlns:p14="http://schemas.microsoft.com/office/powerpoint/2010/main" val="3605382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going to show too much</a:t>
            </a:r>
            <a:r>
              <a:rPr lang="en-US" baseline="0" dirty="0"/>
              <a:t> code in this presentation, but I feel like this slide is </a:t>
            </a:r>
            <a:r>
              <a:rPr lang="en-US" baseline="0" dirty="0" err="1"/>
              <a:t>kinda</a:t>
            </a:r>
            <a:r>
              <a:rPr lang="en-US" baseline="0" dirty="0"/>
              <a:t> the whole point.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11</a:t>
            </a:fld>
            <a:endParaRPr lang="en-US"/>
          </a:p>
        </p:txBody>
      </p:sp>
    </p:spTree>
    <p:extLst>
      <p:ext uri="{BB962C8B-B14F-4D97-AF65-F5344CB8AC3E}">
        <p14:creationId xmlns:p14="http://schemas.microsoft.com/office/powerpoint/2010/main" val="360415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top part is how we connect to the Access database. Where is the database and what driver are we using? Just make sure you close the connection at the end of the script.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12</a:t>
            </a:fld>
            <a:endParaRPr lang="en-US"/>
          </a:p>
        </p:txBody>
      </p:sp>
    </p:spTree>
    <p:extLst>
      <p:ext uri="{BB962C8B-B14F-4D97-AF65-F5344CB8AC3E}">
        <p14:creationId xmlns:p14="http://schemas.microsoft.com/office/powerpoint/2010/main" val="35409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SQL query. You</a:t>
            </a:r>
            <a:r>
              <a:rPr lang="en-US" baseline="0" dirty="0"/>
              <a:t> can write this by hand if you want. But I just made this query in access when I finished setting up the database and copied from the SQL view.</a:t>
            </a:r>
          </a:p>
          <a:p>
            <a:endParaRPr lang="en-US" baseline="0" dirty="0"/>
          </a:p>
          <a:p>
            <a:r>
              <a:rPr lang="en-US" baseline="0" dirty="0"/>
              <a:t>We pass the query and the database connection to the </a:t>
            </a:r>
            <a:r>
              <a:rPr lang="en-US" baseline="0" dirty="0" err="1"/>
              <a:t>pandas.read_sql</a:t>
            </a:r>
            <a:r>
              <a:rPr lang="en-US" baseline="0" dirty="0"/>
              <a:t> function and it returns a pandas </a:t>
            </a:r>
            <a:r>
              <a:rPr lang="en-US" baseline="0" dirty="0" err="1"/>
              <a:t>dataframe</a:t>
            </a:r>
            <a:r>
              <a:rPr lang="en-US" baseline="0" dirty="0"/>
              <a:t>. We now have all the data we need in our program.</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13</a:t>
            </a:fld>
            <a:endParaRPr lang="en-US"/>
          </a:p>
        </p:txBody>
      </p:sp>
    </p:spTree>
    <p:extLst>
      <p:ext uri="{BB962C8B-B14F-4D97-AF65-F5344CB8AC3E}">
        <p14:creationId xmlns:p14="http://schemas.microsoft.com/office/powerpoint/2010/main" val="312188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data frame has information for both</a:t>
            </a:r>
            <a:r>
              <a:rPr lang="en-US" baseline="0" dirty="0"/>
              <a:t> polygon shaped leases and circular shaped leases. We are going to separate those groups and handle each one </a:t>
            </a:r>
            <a:r>
              <a:rPr lang="en-US" baseline="0" dirty="0" err="1"/>
              <a:t>differenetly</a:t>
            </a:r>
            <a:r>
              <a:rPr lang="en-US" baseline="0" dirty="0"/>
              <a: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14</a:t>
            </a:fld>
            <a:endParaRPr lang="en-US"/>
          </a:p>
        </p:txBody>
      </p:sp>
    </p:spTree>
    <p:extLst>
      <p:ext uri="{BB962C8B-B14F-4D97-AF65-F5344CB8AC3E}">
        <p14:creationId xmlns:p14="http://schemas.microsoft.com/office/powerpoint/2010/main" val="785534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a:t>
            </a:r>
            <a:r>
              <a:rPr lang="en-US" baseline="0" dirty="0"/>
              <a:t> of some of the pandas syntax for </a:t>
            </a:r>
            <a:r>
              <a:rPr lang="en-US" baseline="0" dirty="0" err="1"/>
              <a:t>subsetting</a:t>
            </a:r>
            <a:r>
              <a:rPr lang="en-US" baseline="0" dirty="0"/>
              <a:t> a </a:t>
            </a:r>
            <a:r>
              <a:rPr lang="en-US" baseline="0" dirty="0" err="1"/>
              <a:t>dataframe</a:t>
            </a:r>
            <a:r>
              <a:rPr lang="en-US" baseline="0" dirty="0"/>
              <a:t>. The </a:t>
            </a:r>
            <a:r>
              <a:rPr lang="en-US" baseline="0" dirty="0" err="1"/>
              <a:t>ShapeType</a:t>
            </a:r>
            <a:r>
              <a:rPr lang="en-US" baseline="0" dirty="0"/>
              <a:t> field in the </a:t>
            </a:r>
            <a:r>
              <a:rPr lang="en-US" baseline="0" dirty="0" err="1"/>
              <a:t>dataframe</a:t>
            </a:r>
            <a:r>
              <a:rPr lang="en-US" baseline="0" dirty="0"/>
              <a:t> specifies the shape.</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15</a:t>
            </a:fld>
            <a:endParaRPr lang="en-US"/>
          </a:p>
        </p:txBody>
      </p:sp>
    </p:spTree>
    <p:extLst>
      <p:ext uri="{BB962C8B-B14F-4D97-AF65-F5344CB8AC3E}">
        <p14:creationId xmlns:p14="http://schemas.microsoft.com/office/powerpoint/2010/main" val="23721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circular boundaries requires an extra step that the polygons don’t. So we will do that one first.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16</a:t>
            </a:fld>
            <a:endParaRPr lang="en-US"/>
          </a:p>
        </p:txBody>
      </p:sp>
    </p:spTree>
    <p:extLst>
      <p:ext uri="{BB962C8B-B14F-4D97-AF65-F5344CB8AC3E}">
        <p14:creationId xmlns:p14="http://schemas.microsoft.com/office/powerpoint/2010/main" val="733974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arcpy.Createfeatureclass_management</a:t>
            </a:r>
            <a:r>
              <a:rPr lang="en-US" dirty="0"/>
              <a:t> we are going to make an empty point feature</a:t>
            </a:r>
            <a:r>
              <a:rPr lang="en-US" baseline="0" dirty="0"/>
              <a:t> class from one of the templates we had. Once that is done create an insert cursor so we can start adding information to that feature. For each row in our circles </a:t>
            </a:r>
            <a:r>
              <a:rPr lang="en-US" baseline="0" dirty="0" err="1"/>
              <a:t>dataframe</a:t>
            </a:r>
            <a:r>
              <a:rPr lang="en-US" baseline="0" dirty="0"/>
              <a:t> we are going to insert that record. </a:t>
            </a:r>
          </a:p>
          <a:p>
            <a:r>
              <a:rPr lang="en-US" baseline="0" dirty="0"/>
              <a:t>Just a note. When you e</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17</a:t>
            </a:fld>
            <a:endParaRPr lang="en-US"/>
          </a:p>
        </p:txBody>
      </p:sp>
    </p:spTree>
    <p:extLst>
      <p:ext uri="{BB962C8B-B14F-4D97-AF65-F5344CB8AC3E}">
        <p14:creationId xmlns:p14="http://schemas.microsoft.com/office/powerpoint/2010/main" val="27099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open up our cursor,</a:t>
            </a:r>
            <a:r>
              <a:rPr lang="en-US" baseline="0" dirty="0"/>
              <a:t> we are updating two fields, the shape field and the </a:t>
            </a:r>
            <a:r>
              <a:rPr lang="en-US" baseline="0" dirty="0" err="1"/>
              <a:t>LeaseID</a:t>
            </a:r>
            <a:r>
              <a:rPr lang="en-US" baseline="0" dirty="0"/>
              <a:t> field. Since this is a point file, the shape field is going to take one coordinate pair, and the </a:t>
            </a:r>
            <a:r>
              <a:rPr lang="en-US" baseline="0" dirty="0" err="1"/>
              <a:t>leaseId</a:t>
            </a:r>
            <a:r>
              <a:rPr lang="en-US" baseline="0" dirty="0"/>
              <a:t> field a string.  When we iterate through the </a:t>
            </a:r>
            <a:r>
              <a:rPr lang="en-US" baseline="0" dirty="0" err="1"/>
              <a:t>dataframe</a:t>
            </a:r>
            <a:r>
              <a:rPr lang="en-US" baseline="0" dirty="0"/>
              <a:t>, it returns a tuple of it’s own index number, then a list of all the other data. So we had to parse that out a bit.</a:t>
            </a:r>
          </a:p>
          <a:p>
            <a:endParaRPr lang="en-US" baseline="0" dirty="0"/>
          </a:p>
          <a:p>
            <a:r>
              <a:rPr lang="en-US" baseline="0" dirty="0"/>
              <a:t>I just wanted to point that out, since it is a little weird.</a:t>
            </a:r>
          </a:p>
          <a:p>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18</a:t>
            </a:fld>
            <a:endParaRPr lang="en-US"/>
          </a:p>
        </p:txBody>
      </p:sp>
    </p:spTree>
    <p:extLst>
      <p:ext uri="{BB962C8B-B14F-4D97-AF65-F5344CB8AC3E}">
        <p14:creationId xmlns:p14="http://schemas.microsoft.com/office/powerpoint/2010/main" val="797249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added all the points, we are going to </a:t>
            </a:r>
            <a:r>
              <a:rPr lang="en-US" dirty="0" err="1"/>
              <a:t>reproject</a:t>
            </a:r>
            <a:r>
              <a:rPr lang="en-US" dirty="0"/>
              <a:t> the feature class to NAD83</a:t>
            </a:r>
            <a:r>
              <a:rPr lang="en-US" baseline="0" dirty="0"/>
              <a:t> or your projection of choice. Then make a buffer of the given radius.</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19</a:t>
            </a:fld>
            <a:endParaRPr lang="en-US"/>
          </a:p>
        </p:txBody>
      </p:sp>
    </p:spTree>
    <p:extLst>
      <p:ext uri="{BB962C8B-B14F-4D97-AF65-F5344CB8AC3E}">
        <p14:creationId xmlns:p14="http://schemas.microsoft.com/office/powerpoint/2010/main" val="127507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But, honestly,</a:t>
            </a:r>
            <a:r>
              <a:rPr lang="en-US" baseline="0" dirty="0"/>
              <a:t> it can feel more like you are dragging it, kicking and screaming, perhaps prying it out of a stubborn co-workers hands.</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2</a:t>
            </a:fld>
            <a:endParaRPr lang="en-US"/>
          </a:p>
        </p:txBody>
      </p:sp>
    </p:spTree>
    <p:extLst>
      <p:ext uri="{BB962C8B-B14F-4D97-AF65-F5344CB8AC3E}">
        <p14:creationId xmlns:p14="http://schemas.microsoft.com/office/powerpoint/2010/main" val="1075508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handle the polygons.</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20</a:t>
            </a:fld>
            <a:endParaRPr lang="en-US"/>
          </a:p>
        </p:txBody>
      </p:sp>
    </p:spTree>
    <p:extLst>
      <p:ext uri="{BB962C8B-B14F-4D97-AF65-F5344CB8AC3E}">
        <p14:creationId xmlns:p14="http://schemas.microsoft.com/office/powerpoint/2010/main" val="1772687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was by far the most difficult part.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22</a:t>
            </a:fld>
            <a:endParaRPr lang="en-US"/>
          </a:p>
        </p:txBody>
      </p:sp>
    </p:spTree>
    <p:extLst>
      <p:ext uri="{BB962C8B-B14F-4D97-AF65-F5344CB8AC3E}">
        <p14:creationId xmlns:p14="http://schemas.microsoft.com/office/powerpoint/2010/main" val="403224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We’d really like to be a little more</a:t>
            </a:r>
            <a:r>
              <a:rPr lang="en-US" baseline="0" dirty="0"/>
              <a:t> current. </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3</a:t>
            </a:fld>
            <a:endParaRPr lang="en-US"/>
          </a:p>
        </p:txBody>
      </p:sp>
    </p:spTree>
    <p:extLst>
      <p:ext uri="{BB962C8B-B14F-4D97-AF65-F5344CB8AC3E}">
        <p14:creationId xmlns:p14="http://schemas.microsoft.com/office/powerpoint/2010/main" val="300123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a:t>
            </a:r>
            <a:r>
              <a:rPr lang="en-US" baseline="0" dirty="0"/>
              <a:t> am talking transcribing from paper here. Nothing is super complicated here, since it was all done by hand. The most complicated polygon might have half a dozen vertices.</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4</a:t>
            </a:fld>
            <a:endParaRPr lang="en-US"/>
          </a:p>
        </p:txBody>
      </p:sp>
    </p:spTree>
    <p:extLst>
      <p:ext uri="{BB962C8B-B14F-4D97-AF65-F5344CB8AC3E}">
        <p14:creationId xmlns:p14="http://schemas.microsoft.com/office/powerpoint/2010/main" val="198703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kind</a:t>
            </a:r>
            <a:r>
              <a:rPr lang="en-US" baseline="0" dirty="0"/>
              <a:t> of data entry is not really what ArcGIS is meant to do. Also, not everyone even has access to ArcGIS. It is important that anyone be able to enter data, I do not want to get stuck with this.</a:t>
            </a:r>
          </a:p>
          <a:p>
            <a:endParaRPr lang="en-US" baseline="0" dirty="0"/>
          </a:p>
          <a:p>
            <a:r>
              <a:rPr lang="en-US" baseline="0" dirty="0"/>
              <a:t>So, I decided that I would set up a “staging” database in MS Access. People are pretty comfortable with that, everyone can get that on their computer. Once all the data is entered I would create the feature classes from that database.</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5</a:t>
            </a:fld>
            <a:endParaRPr lang="en-US"/>
          </a:p>
        </p:txBody>
      </p:sp>
    </p:spTree>
    <p:extLst>
      <p:ext uri="{BB962C8B-B14F-4D97-AF65-F5344CB8AC3E}">
        <p14:creationId xmlns:p14="http://schemas.microsoft.com/office/powerpoint/2010/main" val="361864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database is only temporary,</a:t>
            </a:r>
            <a:r>
              <a:rPr lang="en-US" baseline="0" dirty="0"/>
              <a:t> so I don’t want to have to spend a lot of time managing it. It has to be dead simple to enter data.</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6</a:t>
            </a:fld>
            <a:endParaRPr lang="en-US"/>
          </a:p>
        </p:txBody>
      </p:sp>
    </p:spTree>
    <p:extLst>
      <p:ext uri="{BB962C8B-B14F-4D97-AF65-F5344CB8AC3E}">
        <p14:creationId xmlns:p14="http://schemas.microsoft.com/office/powerpoint/2010/main" val="42043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try</a:t>
            </a:r>
            <a:r>
              <a:rPr lang="en-US" baseline="0" dirty="0"/>
              <a:t> this out with our aquaculture lease permits. This is a fairly strait forward dataset and not too big. Plus, the FDA really wanted us to map this.</a:t>
            </a:r>
          </a:p>
          <a:p>
            <a:r>
              <a:rPr lang="en-US" baseline="0" dirty="0"/>
              <a:t>These permits allow people to put shellfish grow out equipment within a defined area. </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7</a:t>
            </a:fld>
            <a:endParaRPr lang="en-US"/>
          </a:p>
        </p:txBody>
      </p:sp>
    </p:spTree>
    <p:extLst>
      <p:ext uri="{BB962C8B-B14F-4D97-AF65-F5344CB8AC3E}">
        <p14:creationId xmlns:p14="http://schemas.microsoft.com/office/powerpoint/2010/main" val="215984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table structure I came up with. Again, permit holders can have more than one lease, and leases can have more than one set of coordinates.</a:t>
            </a:r>
          </a:p>
          <a:p>
            <a:r>
              <a:rPr lang="en-US" baseline="0" dirty="0"/>
              <a:t>I just made a form from these tables to make data entry easy.</a:t>
            </a:r>
          </a:p>
          <a:p>
            <a:r>
              <a:rPr lang="en-US" baseline="0" dirty="0"/>
              <a:t>*Note. I set this up to have each coordinate pair as it’s own record, but I am wondering if I should have had all of the coordinate pairs in a list.</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8</a:t>
            </a:fld>
            <a:endParaRPr lang="en-US"/>
          </a:p>
        </p:txBody>
      </p:sp>
    </p:spTree>
    <p:extLst>
      <p:ext uri="{BB962C8B-B14F-4D97-AF65-F5344CB8AC3E}">
        <p14:creationId xmlns:p14="http://schemas.microsoft.com/office/powerpoint/2010/main" val="39872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have</a:t>
            </a:r>
            <a:r>
              <a:rPr lang="en-US" baseline="0" dirty="0"/>
              <a:t> some where for the shapes to go. </a:t>
            </a:r>
            <a:endParaRPr lang="en-US" dirty="0"/>
          </a:p>
        </p:txBody>
      </p:sp>
      <p:sp>
        <p:nvSpPr>
          <p:cNvPr id="4" name="Slide Number Placeholder 3"/>
          <p:cNvSpPr>
            <a:spLocks noGrp="1"/>
          </p:cNvSpPr>
          <p:nvPr>
            <p:ph type="sldNum" sz="quarter" idx="10"/>
          </p:nvPr>
        </p:nvSpPr>
        <p:spPr/>
        <p:txBody>
          <a:bodyPr/>
          <a:lstStyle/>
          <a:p>
            <a:fld id="{AFC2745C-974B-44A5-9950-B8B52E817D62}" type="slidenum">
              <a:rPr lang="en-US" smtClean="0"/>
              <a:t>9</a:t>
            </a:fld>
            <a:endParaRPr lang="en-US"/>
          </a:p>
        </p:txBody>
      </p:sp>
    </p:spTree>
    <p:extLst>
      <p:ext uri="{BB962C8B-B14F-4D97-AF65-F5344CB8AC3E}">
        <p14:creationId xmlns:p14="http://schemas.microsoft.com/office/powerpoint/2010/main" val="18905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0800000" flipV="1">
            <a:off x="0" y="3790950"/>
            <a:ext cx="6858000" cy="135255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lIns="253746" tIns="150876" rIns="0" bIns="205740" rtlCol="0" anchor="t" anchorCtr="0"/>
          <a:lstStyle/>
          <a:p>
            <a:pPr marL="161628" marR="0" indent="0" algn="l" defTabSz="514350" rtl="0" eaLnBrk="1" fontAlgn="auto" latinLnBrk="0" hangingPunct="1">
              <a:lnSpc>
                <a:spcPct val="100000"/>
              </a:lnSpc>
              <a:spcBef>
                <a:spcPts val="0"/>
              </a:spcBef>
              <a:spcAft>
                <a:spcPts val="0"/>
              </a:spcAft>
              <a:buClrTx/>
              <a:buSzTx/>
              <a:buFontTx/>
              <a:buNone/>
              <a:tabLst>
                <a:tab pos="6591003" algn="r"/>
              </a:tabLst>
              <a:defRPr/>
            </a:pPr>
            <a:endParaRPr lang="en-US" sz="1050" b="1" dirty="0">
              <a:latin typeface="Arial" panose="020B0604020202020204" pitchFamily="34" charset="0"/>
              <a:cs typeface="Arial" panose="020B0604020202020204" pitchFamily="34" charset="0"/>
            </a:endParaRPr>
          </a:p>
        </p:txBody>
      </p:sp>
      <p:sp>
        <p:nvSpPr>
          <p:cNvPr id="9" name="Rectangle 8"/>
          <p:cNvSpPr/>
          <p:nvPr userDrawn="1"/>
        </p:nvSpPr>
        <p:spPr>
          <a:xfrm>
            <a:off x="0" y="-1"/>
            <a:ext cx="6858000" cy="137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4" name="Rectangle 13"/>
          <p:cNvSpPr/>
          <p:nvPr userDrawn="1"/>
        </p:nvSpPr>
        <p:spPr>
          <a:xfrm>
            <a:off x="0" y="3714750"/>
            <a:ext cx="6858000" cy="76200"/>
          </a:xfrm>
          <a:prstGeom prst="rect">
            <a:avLst/>
          </a:prstGeom>
          <a:solidFill>
            <a:srgbClr val="2C5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6465" y="223699"/>
            <a:ext cx="2900633" cy="1207524"/>
          </a:xfrm>
          <a:prstGeom prst="rect">
            <a:avLst/>
          </a:prstGeom>
        </p:spPr>
      </p:pic>
      <p:sp>
        <p:nvSpPr>
          <p:cNvPr id="2" name="Title 1"/>
          <p:cNvSpPr>
            <a:spLocks noGrp="1"/>
          </p:cNvSpPr>
          <p:nvPr>
            <p:ph type="ctrTitle"/>
          </p:nvPr>
        </p:nvSpPr>
        <p:spPr>
          <a:xfrm>
            <a:off x="342900" y="1377388"/>
            <a:ext cx="6300788" cy="1099113"/>
          </a:xfrm>
        </p:spPr>
        <p:txBody>
          <a:bodyPr anchor="b">
            <a:normAutofit/>
          </a:bodyPr>
          <a:lstStyle>
            <a:lvl1pPr algn="l">
              <a:defRPr sz="3000">
                <a:solidFill>
                  <a:srgbClr val="002D73"/>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2628338"/>
            <a:ext cx="6300788" cy="911087"/>
          </a:xfrm>
        </p:spPr>
        <p:txBody>
          <a:bodyPr>
            <a:normAutofit/>
          </a:bodyPr>
          <a:lstStyle>
            <a:lvl1pPr marL="0" indent="0" algn="l">
              <a:buNone/>
              <a:defRPr sz="2100" b="1">
                <a:solidFill>
                  <a:srgbClr val="646569"/>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Tree>
    <p:extLst>
      <p:ext uri="{BB962C8B-B14F-4D97-AF65-F5344CB8AC3E}">
        <p14:creationId xmlns:p14="http://schemas.microsoft.com/office/powerpoint/2010/main" val="221047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741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0" name="Rectangle 19"/>
          <p:cNvSpPr/>
          <p:nvPr userDrawn="1"/>
        </p:nvSpPr>
        <p:spPr>
          <a:xfrm>
            <a:off x="0" y="-1"/>
            <a:ext cx="6858000" cy="137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2" name="Title 1"/>
          <p:cNvSpPr>
            <a:spLocks noGrp="1"/>
          </p:cNvSpPr>
          <p:nvPr>
            <p:ph type="title"/>
          </p:nvPr>
        </p:nvSpPr>
        <p:spPr>
          <a:xfrm>
            <a:off x="1" y="1621848"/>
            <a:ext cx="4000500" cy="2702503"/>
          </a:xfrm>
          <a:solidFill>
            <a:srgbClr val="002D73"/>
          </a:solidFill>
        </p:spPr>
        <p:txBody>
          <a:bodyPr lIns="512064" tIns="228600" rIns="365760" anchor="t" anchorCtr="0">
            <a:normAutofit/>
          </a:bodyPr>
          <a:lstStyle>
            <a:lvl1pPr>
              <a:lnSpc>
                <a:spcPct val="100000"/>
              </a:lnSpc>
              <a:defRPr sz="3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94335" y="3291840"/>
            <a:ext cx="3383280" cy="891540"/>
          </a:xfrm>
        </p:spPr>
        <p:txBody>
          <a:bodyPr>
            <a:normAutofit/>
          </a:bodyPr>
          <a:lstStyle>
            <a:lvl1pPr marL="0" indent="0">
              <a:buNone/>
              <a:defRPr sz="2100" b="1">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10" name="Rectangle 9"/>
          <p:cNvSpPr/>
          <p:nvPr userDrawn="1"/>
        </p:nvSpPr>
        <p:spPr>
          <a:xfrm rot="10800000" flipV="1">
            <a:off x="0" y="115493"/>
            <a:ext cx="6858000" cy="220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0574" tIns="34290" rIns="205740" rtlCol="0" anchor="ctr"/>
          <a:lstStyle/>
          <a:p>
            <a:pPr marL="161628" marR="0" indent="0" algn="l" defTabSz="514350" rtl="0" eaLnBrk="1" fontAlgn="auto" latinLnBrk="0" hangingPunct="1">
              <a:lnSpc>
                <a:spcPct val="100000"/>
              </a:lnSpc>
              <a:spcBef>
                <a:spcPts val="0"/>
              </a:spcBef>
              <a:spcAft>
                <a:spcPts val="0"/>
              </a:spcAft>
              <a:buClrTx/>
              <a:buSzTx/>
              <a:buFontTx/>
              <a:buNone/>
              <a:tabLst>
                <a:tab pos="6562725" algn="r"/>
              </a:tabLst>
              <a:defRPr/>
            </a:pPr>
            <a:r>
              <a:rPr lang="en-US" sz="900" b="1" dirty="0">
                <a:solidFill>
                  <a:srgbClr val="002D73"/>
                </a:solidFill>
                <a:latin typeface="Arial" panose="020B0604020202020204" pitchFamily="34" charset="0"/>
                <a:cs typeface="Arial" panose="020B0604020202020204" pitchFamily="34" charset="0"/>
              </a:rPr>
              <a:t>	</a:t>
            </a:r>
            <a:fld id="{6C929F40-DA27-4434-83D4-CC1331048D9E}" type="slidenum">
              <a:rPr lang="en-US" sz="900" b="1" smtClean="0">
                <a:solidFill>
                  <a:srgbClr val="002D73"/>
                </a:solidFill>
                <a:latin typeface="Arial" panose="020B0604020202020204" pitchFamily="34" charset="0"/>
                <a:cs typeface="Arial" panose="020B0604020202020204" pitchFamily="34" charset="0"/>
              </a:rPr>
              <a:pPr marL="161628" marR="0" indent="0" algn="l" defTabSz="514350" rtl="0" eaLnBrk="1" fontAlgn="auto" latinLnBrk="0" hangingPunct="1">
                <a:lnSpc>
                  <a:spcPct val="100000"/>
                </a:lnSpc>
                <a:spcBef>
                  <a:spcPts val="0"/>
                </a:spcBef>
                <a:spcAft>
                  <a:spcPts val="0"/>
                </a:spcAft>
                <a:buClrTx/>
                <a:buSzTx/>
                <a:buFontTx/>
                <a:buNone/>
                <a:tabLst>
                  <a:tab pos="6562725" algn="r"/>
                </a:tabLst>
                <a:defRPr/>
              </a:pPr>
              <a:t>‹#›</a:t>
            </a:fld>
            <a:endParaRPr lang="en-US" sz="900" b="1" dirty="0">
              <a:solidFill>
                <a:srgbClr val="002D73"/>
              </a:solidFill>
              <a:latin typeface="Arial" panose="020B0604020202020204" pitchFamily="34" charset="0"/>
              <a:cs typeface="Arial" panose="020B0604020202020204" pitchFamily="34" charset="0"/>
            </a:endParaRPr>
          </a:p>
        </p:txBody>
      </p:sp>
      <p:sp>
        <p:nvSpPr>
          <p:cNvPr id="16" name="Rectangle 15"/>
          <p:cNvSpPr/>
          <p:nvPr userDrawn="1"/>
        </p:nvSpPr>
        <p:spPr>
          <a:xfrm>
            <a:off x="0" y="1540453"/>
            <a:ext cx="4000500" cy="81394"/>
          </a:xfrm>
          <a:prstGeom prst="rect">
            <a:avLst/>
          </a:prstGeom>
          <a:solidFill>
            <a:srgbClr val="2C5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5733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5738" y="508792"/>
            <a:ext cx="6457950" cy="919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5737" y="1428461"/>
            <a:ext cx="3125391" cy="3422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39926" y="1428461"/>
            <a:ext cx="3103762" cy="3422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12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738" y="508793"/>
            <a:ext cx="6457950" cy="9196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738" y="1428461"/>
            <a:ext cx="3026786" cy="617934"/>
          </a:xfrm>
        </p:spPr>
        <p:txBody>
          <a:bodyPr anchor="ctr" anchorCtr="0">
            <a:no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185738" y="2144027"/>
            <a:ext cx="3026786" cy="2634850"/>
          </a:xfrm>
        </p:spPr>
        <p:txBody>
          <a:bodyPr>
            <a:normAutofit/>
          </a:bodyPr>
          <a:lstStyle>
            <a:lvl1pPr>
              <a:spcAft>
                <a:spcPts val="225"/>
              </a:spcAft>
              <a:defRPr sz="1350"/>
            </a:lvl1pPr>
            <a:lvl2pPr>
              <a:spcAft>
                <a:spcPts val="225"/>
              </a:spcAft>
              <a:defRPr sz="1350"/>
            </a:lvl2pPr>
            <a:lvl3pPr>
              <a:spcAft>
                <a:spcPts val="225"/>
              </a:spcAft>
              <a:defRPr sz="1350"/>
            </a:lvl3pPr>
            <a:lvl4pPr>
              <a:spcAft>
                <a:spcPts val="225"/>
              </a:spcAft>
              <a:defRPr sz="1350"/>
            </a:lvl4pPr>
            <a:lvl5pPr>
              <a:spcAft>
                <a:spcPts val="225"/>
              </a:spcAft>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11930" y="1428461"/>
            <a:ext cx="3031759" cy="617934"/>
          </a:xfrm>
        </p:spPr>
        <p:txBody>
          <a:bodyPr anchor="ctr" anchorCtr="0">
            <a:no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611930" y="2144027"/>
            <a:ext cx="3031758" cy="2634850"/>
          </a:xfrm>
        </p:spPr>
        <p:txBody>
          <a:bodyPr>
            <a:normAutofit/>
          </a:bodyPr>
          <a:lstStyle>
            <a:lvl1pPr>
              <a:spcAft>
                <a:spcPts val="225"/>
              </a:spcAft>
              <a:defRPr sz="1350"/>
            </a:lvl1pPr>
            <a:lvl2pPr>
              <a:spcAft>
                <a:spcPts val="225"/>
              </a:spcAft>
              <a:defRPr sz="1350"/>
            </a:lvl2pPr>
            <a:lvl3pPr>
              <a:spcAft>
                <a:spcPts val="225"/>
              </a:spcAft>
              <a:defRPr sz="1350"/>
            </a:lvl3pPr>
            <a:lvl4pPr>
              <a:spcAft>
                <a:spcPts val="225"/>
              </a:spcAft>
              <a:defRPr sz="1350"/>
            </a:lvl4pPr>
            <a:lvl5pPr>
              <a:spcAft>
                <a:spcPts val="225"/>
              </a:spcAft>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87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5738" y="508791"/>
            <a:ext cx="6457950" cy="919960"/>
          </a:xfrm>
        </p:spPr>
        <p:txBody>
          <a:bodyPr/>
          <a:lstStyle/>
          <a:p>
            <a:r>
              <a:rPr lang="en-US"/>
              <a:t>Click to edit Master title style</a:t>
            </a:r>
            <a:endParaRPr lang="en-US" dirty="0"/>
          </a:p>
        </p:txBody>
      </p:sp>
    </p:spTree>
    <p:extLst>
      <p:ext uri="{BB962C8B-B14F-4D97-AF65-F5344CB8AC3E}">
        <p14:creationId xmlns:p14="http://schemas.microsoft.com/office/powerpoint/2010/main" val="208138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98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rot="10800000" flipV="1">
            <a:off x="0" y="61045"/>
            <a:ext cx="6858000" cy="300904"/>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 tIns="61722" rIns="205740" bIns="41148" rtlCol="0" anchor="ctr"/>
          <a:lstStyle/>
          <a:p>
            <a:pPr marL="161628" marR="0" indent="0" algn="l" defTabSz="514350" rtl="0" eaLnBrk="1" fontAlgn="auto" latinLnBrk="0" hangingPunct="1">
              <a:lnSpc>
                <a:spcPct val="100000"/>
              </a:lnSpc>
              <a:spcBef>
                <a:spcPts val="0"/>
              </a:spcBef>
              <a:spcAft>
                <a:spcPts val="0"/>
              </a:spcAft>
              <a:buClrTx/>
              <a:buSzTx/>
              <a:buFontTx/>
              <a:buNone/>
              <a:tabLst>
                <a:tab pos="6562725" algn="r"/>
              </a:tabLst>
              <a:defRPr/>
            </a:pPr>
            <a:r>
              <a:rPr lang="en-US" sz="900" b="1" dirty="0">
                <a:latin typeface="Arial" panose="020B0604020202020204" pitchFamily="34" charset="0"/>
                <a:cs typeface="Arial" panose="020B0604020202020204" pitchFamily="34" charset="0"/>
              </a:rPr>
              <a:t>	</a:t>
            </a:r>
            <a:fld id="{6C929F40-DA27-4434-83D4-CC1331048D9E}" type="slidenum">
              <a:rPr lang="en-US" sz="900" b="1" smtClean="0">
                <a:latin typeface="Arial" panose="020B0604020202020204" pitchFamily="34" charset="0"/>
                <a:cs typeface="Arial" panose="020B0604020202020204" pitchFamily="34" charset="0"/>
              </a:rPr>
              <a:pPr marL="161628" marR="0" indent="0" algn="l" defTabSz="514350" rtl="0" eaLnBrk="1" fontAlgn="auto" latinLnBrk="0" hangingPunct="1">
                <a:lnSpc>
                  <a:spcPct val="100000"/>
                </a:lnSpc>
                <a:spcBef>
                  <a:spcPts val="0"/>
                </a:spcBef>
                <a:spcAft>
                  <a:spcPts val="0"/>
                </a:spcAft>
                <a:buClrTx/>
                <a:buSzTx/>
                <a:buFontTx/>
                <a:buNone/>
                <a:tabLst>
                  <a:tab pos="6562725" algn="r"/>
                </a:tabLst>
                <a:defRPr/>
              </a:pPr>
              <a:t>‹#›</a:t>
            </a:fld>
            <a:endParaRPr lang="en-US" sz="900" b="1" dirty="0">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85738" y="508792"/>
            <a:ext cx="6457950" cy="919669"/>
          </a:xfrm>
          <a:prstGeom prst="rect">
            <a:avLst/>
          </a:prstGeom>
        </p:spPr>
        <p:txBody>
          <a:bodyPr vert="horz" lIns="0" tIns="0" rIns="0" bIns="0" rtlCol="0" anchor="ctr"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428461"/>
            <a:ext cx="6457950" cy="34356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1"/>
            <a:ext cx="6858000" cy="61045"/>
          </a:xfrm>
          <a:prstGeom prst="rect">
            <a:avLst/>
          </a:prstGeom>
          <a:solidFill>
            <a:srgbClr val="2C5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pic>
        <p:nvPicPr>
          <p:cNvPr id="11" name="Picture 1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234582" y="4444166"/>
            <a:ext cx="1382450" cy="575510"/>
          </a:xfrm>
          <a:prstGeom prst="rect">
            <a:avLst/>
          </a:prstGeom>
        </p:spPr>
      </p:pic>
    </p:spTree>
    <p:extLst>
      <p:ext uri="{BB962C8B-B14F-4D97-AF65-F5344CB8AC3E}">
        <p14:creationId xmlns:p14="http://schemas.microsoft.com/office/powerpoint/2010/main" val="90640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14350" rtl="0" eaLnBrk="1" latinLnBrk="0" hangingPunct="1">
        <a:lnSpc>
          <a:spcPct val="90000"/>
        </a:lnSpc>
        <a:spcBef>
          <a:spcPct val="0"/>
        </a:spcBef>
        <a:buNone/>
        <a:defRPr sz="2400" b="1" kern="1200">
          <a:solidFill>
            <a:srgbClr val="002D73"/>
          </a:solidFill>
          <a:latin typeface="Arial" panose="020B0604020202020204" pitchFamily="34" charset="0"/>
          <a:ea typeface="+mj-ea"/>
          <a:cs typeface="Arial" panose="020B0604020202020204" pitchFamily="34" charset="0"/>
        </a:defRPr>
      </a:lvl1pPr>
    </p:titleStyle>
    <p:bodyStyle>
      <a:lvl1pPr marL="0" indent="0" algn="l" defTabSz="514350" rtl="0" eaLnBrk="1" latinLnBrk="0" hangingPunct="1">
        <a:lnSpc>
          <a:spcPct val="100000"/>
        </a:lnSpc>
        <a:spcBef>
          <a:spcPts val="0"/>
        </a:spcBef>
        <a:spcAft>
          <a:spcPts val="450"/>
        </a:spcAft>
        <a:buFontTx/>
        <a:buNone/>
        <a:defRPr sz="1800" kern="1200">
          <a:solidFill>
            <a:srgbClr val="646569"/>
          </a:solidFill>
          <a:latin typeface="Arial" panose="020B0604020202020204" pitchFamily="34" charset="0"/>
          <a:ea typeface="+mn-ea"/>
          <a:cs typeface="Arial" panose="020B0604020202020204" pitchFamily="34" charset="0"/>
        </a:defRPr>
      </a:lvl1pPr>
      <a:lvl2pPr marL="128588" indent="-128588" algn="l" defTabSz="514350" rtl="0" eaLnBrk="1" latinLnBrk="0" hangingPunct="1">
        <a:lnSpc>
          <a:spcPct val="100000"/>
        </a:lnSpc>
        <a:spcBef>
          <a:spcPts val="0"/>
        </a:spcBef>
        <a:spcAft>
          <a:spcPts val="450"/>
        </a:spcAft>
        <a:buFont typeface="Arial" panose="020B0604020202020204" pitchFamily="34" charset="0"/>
        <a:buChar char="•"/>
        <a:defRPr sz="1800" kern="1200">
          <a:solidFill>
            <a:srgbClr val="646569"/>
          </a:solidFill>
          <a:latin typeface="Arial" panose="020B0604020202020204" pitchFamily="34" charset="0"/>
          <a:ea typeface="+mn-ea"/>
          <a:cs typeface="Arial" panose="020B0604020202020204" pitchFamily="34" charset="0"/>
        </a:defRPr>
      </a:lvl2pPr>
      <a:lvl3pPr marL="257175" indent="-128588" algn="l" defTabSz="514350" rtl="0" eaLnBrk="1" latinLnBrk="0" hangingPunct="1">
        <a:lnSpc>
          <a:spcPct val="100000"/>
        </a:lnSpc>
        <a:spcBef>
          <a:spcPts val="0"/>
        </a:spcBef>
        <a:spcAft>
          <a:spcPts val="450"/>
        </a:spcAft>
        <a:buFont typeface="Wingdings" panose="05000000000000000000" pitchFamily="2" charset="2"/>
        <a:buChar char="§"/>
        <a:defRPr sz="1800" kern="1200">
          <a:solidFill>
            <a:srgbClr val="646569"/>
          </a:solidFill>
          <a:latin typeface="Arial" panose="020B0604020202020204" pitchFamily="34" charset="0"/>
          <a:ea typeface="+mn-ea"/>
          <a:cs typeface="Arial" panose="020B0604020202020204" pitchFamily="34" charset="0"/>
        </a:defRPr>
      </a:lvl3pPr>
      <a:lvl4pPr marL="355402" indent="-96441" algn="l" defTabSz="514350" rtl="0" eaLnBrk="1" latinLnBrk="0" hangingPunct="1">
        <a:lnSpc>
          <a:spcPct val="100000"/>
        </a:lnSpc>
        <a:spcBef>
          <a:spcPts val="0"/>
        </a:spcBef>
        <a:spcAft>
          <a:spcPts val="450"/>
        </a:spcAft>
        <a:buSzPct val="75000"/>
        <a:buFont typeface="Arial" panose="020B0604020202020204" pitchFamily="34" charset="0"/>
        <a:buChar char="•"/>
        <a:defRPr sz="1800" kern="1200">
          <a:solidFill>
            <a:srgbClr val="646569"/>
          </a:solidFill>
          <a:latin typeface="Arial" panose="020B0604020202020204" pitchFamily="34" charset="0"/>
          <a:ea typeface="+mn-ea"/>
          <a:cs typeface="Arial" panose="020B0604020202020204" pitchFamily="34" charset="0"/>
        </a:defRPr>
      </a:lvl4pPr>
      <a:lvl5pPr marL="450056" indent="-96441" algn="l" defTabSz="514350" rtl="0" eaLnBrk="1" latinLnBrk="0" hangingPunct="1">
        <a:lnSpc>
          <a:spcPct val="100000"/>
        </a:lnSpc>
        <a:spcBef>
          <a:spcPts val="0"/>
        </a:spcBef>
        <a:spcAft>
          <a:spcPts val="450"/>
        </a:spcAft>
        <a:buSzPct val="75000"/>
        <a:buFont typeface="Wingdings" panose="05000000000000000000" pitchFamily="2" charset="2"/>
        <a:buChar char="§"/>
        <a:defRPr sz="1800" kern="1200">
          <a:solidFill>
            <a:srgbClr val="646569"/>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21.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2.png"/><Relationship Id="rId10" Type="http://schemas.openxmlformats.org/officeDocument/2006/relationships/customXml" Target="../ink/ink5.xml"/><Relationship Id="rId19"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customXml" Target="../ink/ink13.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Bringing your legacy data into the future.</a:t>
            </a:r>
          </a:p>
        </p:txBody>
      </p:sp>
      <p:sp>
        <p:nvSpPr>
          <p:cNvPr id="4" name="Rectangle 3"/>
          <p:cNvSpPr/>
          <p:nvPr/>
        </p:nvSpPr>
        <p:spPr>
          <a:xfrm rot="10800000" flipV="1">
            <a:off x="-47378" y="3804473"/>
            <a:ext cx="6858000" cy="1141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3746" tIns="150876" rIns="0" bIns="205740" rtlCol="0" anchor="t" anchorCtr="0"/>
          <a:lstStyle/>
          <a:p>
            <a:pPr marL="161628" defTabSz="514350">
              <a:tabLst>
                <a:tab pos="6591003" algn="r"/>
              </a:tabLst>
              <a:defRPr/>
            </a:pPr>
            <a:r>
              <a:rPr lang="en-US" sz="1050" b="1" dirty="0">
                <a:latin typeface="Arial" panose="020B0604020202020204" pitchFamily="34" charset="0"/>
                <a:cs typeface="Arial" panose="020B0604020202020204" pitchFamily="34" charset="0"/>
              </a:rPr>
              <a:t>Melissa Albino Hegeman</a:t>
            </a:r>
          </a:p>
          <a:p>
            <a:pPr marL="161628" defTabSz="514350">
              <a:tabLst>
                <a:tab pos="6591003" algn="r"/>
              </a:tabLst>
              <a:defRPr/>
            </a:pPr>
            <a:r>
              <a:rPr lang="en-US" sz="1050" b="1" dirty="0">
                <a:latin typeface="Arial" panose="020B0604020202020204" pitchFamily="34" charset="0"/>
                <a:cs typeface="Arial" panose="020B0604020202020204" pitchFamily="34" charset="0"/>
              </a:rPr>
              <a:t>October 19, 2016</a:t>
            </a:r>
          </a:p>
          <a:p>
            <a:pPr marL="161628" defTabSz="514350">
              <a:tabLst>
                <a:tab pos="6591003" algn="r"/>
              </a:tabLst>
              <a:defRPr/>
            </a:pPr>
            <a:r>
              <a:rPr lang="en-US" sz="1050" b="1" dirty="0">
                <a:latin typeface="Arial" panose="020B0604020202020204" pitchFamily="34" charset="0"/>
                <a:cs typeface="Arial" panose="020B0604020202020204" pitchFamily="34" charset="0"/>
              </a:rPr>
              <a:t>NEARC Fall Meeting</a:t>
            </a:r>
          </a:p>
        </p:txBody>
      </p:sp>
      <p:sp>
        <p:nvSpPr>
          <p:cNvPr id="9" name="Subtitle 2"/>
          <p:cNvSpPr>
            <a:spLocks noGrp="1"/>
          </p:cNvSpPr>
          <p:nvPr>
            <p:ph type="subTitle" idx="1"/>
          </p:nvPr>
        </p:nvSpPr>
        <p:spPr>
          <a:xfrm>
            <a:off x="342900" y="2614191"/>
            <a:ext cx="6300788" cy="683315"/>
          </a:xfrm>
        </p:spPr>
        <p:txBody>
          <a:bodyPr/>
          <a:lstStyle/>
          <a:p>
            <a:r>
              <a:rPr lang="en-US" dirty="0"/>
              <a:t>Using MS Access and ArcGIS together.</a:t>
            </a:r>
          </a:p>
        </p:txBody>
      </p:sp>
    </p:spTree>
    <p:extLst>
      <p:ext uri="{BB962C8B-B14F-4D97-AF65-F5344CB8AC3E}">
        <p14:creationId xmlns:p14="http://schemas.microsoft.com/office/powerpoint/2010/main" val="206536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solidFill>
                  <a:srgbClr val="6A86B8"/>
                </a:solidFill>
              </a:rPr>
              <a:t>Import </a:t>
            </a:r>
            <a:r>
              <a:rPr lang="en-US" sz="2400" dirty="0" err="1">
                <a:solidFill>
                  <a:srgbClr val="6A86B8"/>
                </a:solidFill>
              </a:rPr>
              <a:t>arcpy</a:t>
            </a:r>
            <a:r>
              <a:rPr lang="en-US" sz="2400" dirty="0">
                <a:solidFill>
                  <a:srgbClr val="6A86B8"/>
                </a:solidFill>
              </a:rPr>
              <a:t>, pandas, </a:t>
            </a:r>
            <a:r>
              <a:rPr lang="en-US" sz="2400" dirty="0" err="1">
                <a:solidFill>
                  <a:srgbClr val="6A86B8"/>
                </a:solidFill>
              </a:rPr>
              <a:t>pyodbc</a:t>
            </a:r>
            <a:endParaRPr lang="en-US" sz="2400" dirty="0">
              <a:solidFill>
                <a:srgbClr val="6A86B8"/>
              </a:solidFill>
            </a:endParaRPr>
          </a:p>
          <a:p>
            <a:pPr marL="342900" indent="-342900">
              <a:buFont typeface="+mj-lt"/>
              <a:buAutoNum type="arabicPeriod"/>
            </a:pPr>
            <a:r>
              <a:rPr lang="en-US" sz="2400" dirty="0">
                <a:solidFill>
                  <a:srgbClr val="6A86B8"/>
                </a:solidFill>
              </a:rPr>
              <a:t>Connect to MS Access database</a:t>
            </a:r>
          </a:p>
          <a:p>
            <a:pPr marL="342900" indent="-342900">
              <a:buFont typeface="+mj-lt"/>
              <a:buAutoNum type="arabicPeriod"/>
            </a:pPr>
            <a:r>
              <a:rPr lang="en-US" sz="2400" dirty="0">
                <a:solidFill>
                  <a:srgbClr val="6A86B8"/>
                </a:solidFill>
              </a:rPr>
              <a:t>Copy the data into a pandas data frame</a:t>
            </a:r>
          </a:p>
          <a:p>
            <a:pPr marL="342900" indent="-342900">
              <a:buFont typeface="+mj-lt"/>
              <a:buAutoNum type="arabicPeriod"/>
            </a:pPr>
            <a:r>
              <a:rPr lang="en-US" sz="2400" dirty="0"/>
              <a:t>Separate that data frame into groups based on shape field</a:t>
            </a:r>
          </a:p>
          <a:p>
            <a:pPr marL="342900" indent="-342900">
              <a:buFont typeface="+mj-lt"/>
              <a:buAutoNum type="arabicPeriod"/>
            </a:pPr>
            <a:r>
              <a:rPr lang="en-US" sz="2400" dirty="0"/>
              <a:t>Write the circles to the feature class</a:t>
            </a:r>
          </a:p>
          <a:p>
            <a:pPr marL="342900" indent="-342900">
              <a:buFont typeface="+mj-lt"/>
              <a:buAutoNum type="arabicPeriod"/>
            </a:pPr>
            <a:r>
              <a:rPr lang="en-US" sz="2400" dirty="0"/>
              <a:t>Write the polygons to the feature class</a:t>
            </a:r>
          </a:p>
          <a:p>
            <a:pPr marL="342900" indent="-342900">
              <a:buFont typeface="+mj-lt"/>
              <a:buAutoNum type="arabicPeriod"/>
            </a:pPr>
            <a:r>
              <a:rPr lang="en-US" sz="2400" dirty="0"/>
              <a:t>Append the attributes.</a:t>
            </a:r>
          </a:p>
        </p:txBody>
      </p:sp>
    </p:spTree>
    <p:extLst>
      <p:ext uri="{BB962C8B-B14F-4D97-AF65-F5344CB8AC3E}">
        <p14:creationId xmlns:p14="http://schemas.microsoft.com/office/powerpoint/2010/main" val="367051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data out of Access</a:t>
            </a:r>
          </a:p>
        </p:txBody>
      </p:sp>
      <p:sp>
        <p:nvSpPr>
          <p:cNvPr id="7" name="Rectangle 1"/>
          <p:cNvSpPr>
            <a:spLocks noGrp="1" noChangeArrowheads="1"/>
          </p:cNvSpPr>
          <p:nvPr>
            <p:ph idx="1"/>
          </p:nvPr>
        </p:nvSpPr>
        <p:spPr bwMode="auto">
          <a:xfrm>
            <a:off x="185738" y="1132080"/>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'K:/MRCD/</a:t>
            </a:r>
            <a:r>
              <a:rPr kumimoji="0" lang="en-US" altLang="en-US" sz="1600" b="0" i="0" u="none" strike="noStrike" cap="none" normalizeH="0" baseline="0" dirty="0" err="1">
                <a:ln>
                  <a:noFill/>
                </a:ln>
                <a:solidFill>
                  <a:srgbClr val="00A33F"/>
                </a:solidFill>
                <a:effectLst/>
                <a:latin typeface="Consolas" panose="020B0609020204030204" pitchFamily="49" charset="0"/>
              </a:rPr>
              <a:t>aquacultureDB</a:t>
            </a:r>
            <a:r>
              <a:rPr kumimoji="0" lang="en-US" altLang="en-US" sz="1600" b="0" i="0" u="none" strike="noStrike" cap="none" normalizeH="0" baseline="0" dirty="0">
                <a:ln>
                  <a:noFill/>
                </a:ln>
                <a:solidFill>
                  <a:srgbClr val="00A33F"/>
                </a:solidFill>
                <a:effectLst/>
                <a:latin typeface="Consolas" panose="020B0609020204030204" pitchFamily="49" charset="0"/>
              </a:rPr>
              <a:t>/shellfishManagement.accdb'</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'DRIVER={Microsoft Access Driver (*.</a:t>
            </a:r>
            <a:r>
              <a:rPr kumimoji="0" lang="en-US" altLang="en-US" sz="1600" b="0" i="0" u="none" strike="noStrike" cap="none" normalizeH="0" baseline="0" dirty="0" err="1">
                <a:ln>
                  <a:noFill/>
                </a:ln>
                <a:solidFill>
                  <a:srgbClr val="00A33F"/>
                </a:solidFill>
                <a:effectLst/>
                <a:latin typeface="Consolas" panose="020B0609020204030204" pitchFamily="49" charset="0"/>
              </a:rPr>
              <a:t>mdb</a:t>
            </a:r>
            <a:r>
              <a:rPr kumimoji="0" lang="en-US" altLang="en-US" sz="1600" b="0" i="0" u="none" strike="noStrike" cap="none" normalizeH="0" baseline="0" dirty="0">
                <a:ln>
                  <a:noFill/>
                </a:ln>
                <a:solidFill>
                  <a:srgbClr val="00A33F"/>
                </a:solidFill>
                <a:effectLst/>
                <a:latin typeface="Consolas" panose="020B0609020204030204" pitchFamily="49" charset="0"/>
              </a:rPr>
              <a:t>, *.</a:t>
            </a:r>
            <a:r>
              <a:rPr kumimoji="0" lang="en-US" altLang="en-US" sz="1600" b="0" i="0" u="none" strike="noStrike" cap="none" normalizeH="0" baseline="0" dirty="0" err="1">
                <a:ln>
                  <a:noFill/>
                </a:ln>
                <a:solidFill>
                  <a:srgbClr val="00A33F"/>
                </a:solidFill>
                <a:effectLst/>
                <a:latin typeface="Consolas" panose="020B0609020204030204" pitchFamily="49" charset="0"/>
              </a:rPr>
              <a:t>accdb</a:t>
            </a:r>
            <a:r>
              <a:rPr kumimoji="0" lang="en-US" altLang="en-US" sz="1600" b="0" i="0" u="none" strike="noStrike" cap="none" normalizeH="0" baseline="0" dirty="0">
                <a:ln>
                  <a:noFill/>
                </a:ln>
                <a:solidFill>
                  <a:srgbClr val="00A33F"/>
                </a:solidFill>
                <a:effectLst/>
                <a:latin typeface="Consolas" panose="020B0609020204030204" pitchFamily="49" charset="0"/>
              </a:rPr>
              <a:t>)};DBQ='</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pyodbc.connect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85738" y="2401382"/>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a:t>
            </a:r>
            <a:r>
              <a:rPr kumimoji="0" lang="en-US" altLang="en-US" sz="1600" b="0" i="0" u="none" strike="noStrike" cap="none" normalizeH="0" baseline="0" dirty="0">
                <a:ln>
                  <a:noFill/>
                </a:ln>
                <a:solidFill>
                  <a:srgbClr val="FF5600"/>
                </a:solidFill>
                <a:effectLst/>
                <a:latin typeface="Consolas" panose="020B0609020204030204" pitchFamily="49" charset="0"/>
              </a:rPr>
              <a:t>SELECT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 Lease_Info2.ShapeType,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Coordinates2.Latitude, Coordinates2.Longitude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FROM</a:t>
            </a:r>
            <a:r>
              <a:rPr kumimoji="0" lang="en-US" altLang="en-US" sz="1600" b="0" i="0" u="none" strike="noStrike" cap="none" normalizeH="0" baseline="0" dirty="0">
                <a:ln>
                  <a:noFill/>
                </a:ln>
                <a:solidFill>
                  <a:srgbClr val="00A33F"/>
                </a:solidFill>
                <a:effectLst/>
                <a:latin typeface="Consolas" panose="020B0609020204030204" pitchFamily="49" charset="0"/>
              </a:rPr>
              <a:t> Coordinates2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INNER JOIN</a:t>
            </a:r>
            <a:r>
              <a:rPr kumimoji="0" lang="en-US" altLang="en-US" sz="1600" b="0" i="0" u="none" strike="noStrike" cap="none" normalizeH="0" baseline="0" dirty="0">
                <a:ln>
                  <a:noFill/>
                </a:ln>
                <a:solidFill>
                  <a:srgbClr val="00A33F"/>
                </a:solidFill>
                <a:effectLst/>
                <a:latin typeface="Consolas" panose="020B0609020204030204" pitchFamily="49" charset="0"/>
              </a:rPr>
              <a:t> Lease_Info2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ON</a:t>
            </a:r>
            <a:r>
              <a:rPr kumimoji="0" lang="en-US" altLang="en-US" sz="1600" b="0" i="0" u="none" strike="noStrike" cap="none" normalizeH="0" baseline="0" dirty="0">
                <a:ln>
                  <a:noFill/>
                </a:ln>
                <a:solidFill>
                  <a:srgbClr val="00A33F"/>
                </a:solidFill>
                <a:effectLst/>
                <a:latin typeface="Consolas" panose="020B0609020204030204" pitchFamily="49" charset="0"/>
              </a:rPr>
              <a:t> Coordinates2.LeaseID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37397" y="4061573"/>
            <a:ext cx="46118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sourceData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pandas.read_sql</a:t>
            </a: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04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data out of Access</a:t>
            </a:r>
          </a:p>
        </p:txBody>
      </p:sp>
      <p:sp>
        <p:nvSpPr>
          <p:cNvPr id="7" name="Rectangle 1"/>
          <p:cNvSpPr>
            <a:spLocks noGrp="1" noChangeArrowheads="1"/>
          </p:cNvSpPr>
          <p:nvPr>
            <p:ph idx="1"/>
          </p:nvPr>
        </p:nvSpPr>
        <p:spPr bwMode="auto">
          <a:xfrm>
            <a:off x="185738" y="1132080"/>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'K:/MRCD/</a:t>
            </a:r>
            <a:r>
              <a:rPr kumimoji="0" lang="en-US" altLang="en-US" sz="1600" b="0" i="0" u="none" strike="noStrike" cap="none" normalizeH="0" baseline="0" dirty="0" err="1">
                <a:ln>
                  <a:noFill/>
                </a:ln>
                <a:solidFill>
                  <a:srgbClr val="00A33F"/>
                </a:solidFill>
                <a:effectLst/>
                <a:latin typeface="Consolas" panose="020B0609020204030204" pitchFamily="49" charset="0"/>
              </a:rPr>
              <a:t>aquacultureDB</a:t>
            </a:r>
            <a:r>
              <a:rPr kumimoji="0" lang="en-US" altLang="en-US" sz="1600" b="0" i="0" u="none" strike="noStrike" cap="none" normalizeH="0" baseline="0" dirty="0">
                <a:ln>
                  <a:noFill/>
                </a:ln>
                <a:solidFill>
                  <a:srgbClr val="00A33F"/>
                </a:solidFill>
                <a:effectLst/>
                <a:latin typeface="Consolas" panose="020B0609020204030204" pitchFamily="49" charset="0"/>
              </a:rPr>
              <a:t>/shellfishManagement.accdb'</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'DRIVER={Microsoft Access Driver (*.</a:t>
            </a:r>
            <a:r>
              <a:rPr kumimoji="0" lang="en-US" altLang="en-US" sz="1600" b="0" i="0" u="none" strike="noStrike" cap="none" normalizeH="0" baseline="0" dirty="0" err="1">
                <a:ln>
                  <a:noFill/>
                </a:ln>
                <a:solidFill>
                  <a:srgbClr val="00A33F"/>
                </a:solidFill>
                <a:effectLst/>
                <a:latin typeface="Consolas" panose="020B0609020204030204" pitchFamily="49" charset="0"/>
              </a:rPr>
              <a:t>mdb</a:t>
            </a:r>
            <a:r>
              <a:rPr kumimoji="0" lang="en-US" altLang="en-US" sz="1600" b="0" i="0" u="none" strike="noStrike" cap="none" normalizeH="0" baseline="0" dirty="0">
                <a:ln>
                  <a:noFill/>
                </a:ln>
                <a:solidFill>
                  <a:srgbClr val="00A33F"/>
                </a:solidFill>
                <a:effectLst/>
                <a:latin typeface="Consolas" panose="020B0609020204030204" pitchFamily="49" charset="0"/>
              </a:rPr>
              <a:t>, *.</a:t>
            </a:r>
            <a:r>
              <a:rPr kumimoji="0" lang="en-US" altLang="en-US" sz="1600" b="0" i="0" u="none" strike="noStrike" cap="none" normalizeH="0" baseline="0" dirty="0" err="1">
                <a:ln>
                  <a:noFill/>
                </a:ln>
                <a:solidFill>
                  <a:srgbClr val="00A33F"/>
                </a:solidFill>
                <a:effectLst/>
                <a:latin typeface="Consolas" panose="020B0609020204030204" pitchFamily="49" charset="0"/>
              </a:rPr>
              <a:t>accdb</a:t>
            </a:r>
            <a:r>
              <a:rPr kumimoji="0" lang="en-US" altLang="en-US" sz="1600" b="0" i="0" u="none" strike="noStrike" cap="none" normalizeH="0" baseline="0" dirty="0">
                <a:ln>
                  <a:noFill/>
                </a:ln>
                <a:solidFill>
                  <a:srgbClr val="00A33F"/>
                </a:solidFill>
                <a:effectLst/>
                <a:latin typeface="Consolas" panose="020B0609020204030204" pitchFamily="49" charset="0"/>
              </a:rPr>
              <a:t>)};DBQ='</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pyodbc.connect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85738" y="2401382"/>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a:t>
            </a:r>
            <a:r>
              <a:rPr kumimoji="0" lang="en-US" altLang="en-US" sz="1600" b="0" i="0" u="none" strike="noStrike" cap="none" normalizeH="0" baseline="0" dirty="0">
                <a:ln>
                  <a:noFill/>
                </a:ln>
                <a:solidFill>
                  <a:srgbClr val="FF5600"/>
                </a:solidFill>
                <a:effectLst/>
                <a:latin typeface="Consolas" panose="020B0609020204030204" pitchFamily="49" charset="0"/>
              </a:rPr>
              <a:t>SELECT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 Lease_Info2.ShapeType,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Coordinates2.Latitude, Coordinates2.Longitude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FROM</a:t>
            </a:r>
            <a:r>
              <a:rPr kumimoji="0" lang="en-US" altLang="en-US" sz="1600" b="0" i="0" u="none" strike="noStrike" cap="none" normalizeH="0" baseline="0" dirty="0">
                <a:ln>
                  <a:noFill/>
                </a:ln>
                <a:solidFill>
                  <a:srgbClr val="00A33F"/>
                </a:solidFill>
                <a:effectLst/>
                <a:latin typeface="Consolas" panose="020B0609020204030204" pitchFamily="49" charset="0"/>
              </a:rPr>
              <a:t> Coordinates2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INNER JOIN</a:t>
            </a:r>
            <a:r>
              <a:rPr kumimoji="0" lang="en-US" altLang="en-US" sz="1600" b="0" i="0" u="none" strike="noStrike" cap="none" normalizeH="0" baseline="0" dirty="0">
                <a:ln>
                  <a:noFill/>
                </a:ln>
                <a:solidFill>
                  <a:srgbClr val="00A33F"/>
                </a:solidFill>
                <a:effectLst/>
                <a:latin typeface="Consolas" panose="020B0609020204030204" pitchFamily="49" charset="0"/>
              </a:rPr>
              <a:t> Lease_Info2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ON</a:t>
            </a:r>
            <a:r>
              <a:rPr kumimoji="0" lang="en-US" altLang="en-US" sz="1600" b="0" i="0" u="none" strike="noStrike" cap="none" normalizeH="0" baseline="0" dirty="0">
                <a:ln>
                  <a:noFill/>
                </a:ln>
                <a:solidFill>
                  <a:srgbClr val="00A33F"/>
                </a:solidFill>
                <a:effectLst/>
                <a:latin typeface="Consolas" panose="020B0609020204030204" pitchFamily="49" charset="0"/>
              </a:rPr>
              <a:t> Coordinates2.LeaseID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37397" y="4061573"/>
            <a:ext cx="46118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sourceData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pandas.read_sql</a:t>
            </a: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0" y="0"/>
              <a:ext cx="0" cy="0"/>
            </p14:xfrm>
          </p:contentPart>
        </mc:Choice>
        <mc:Fallback>
          <p:pic>
            <p:nvPicPr>
              <p:cNvPr id="11" name="Ink 10"/>
              <p:cNvPicPr/>
              <p:nvPr/>
            </p:nvPicPr>
            <p:blipFill/>
            <p:spPr/>
          </p:pic>
        </mc:Fallback>
      </mc:AlternateContent>
      <mc:AlternateContent xmlns:mc="http://schemas.openxmlformats.org/markup-compatibility/2006">
        <mc:Choice xmlns:p14="http://schemas.microsoft.com/office/powerpoint/2010/main" Requires="p14">
          <p:contentPart p14:bwMode="auto" r:id="rId4">
            <p14:nvContentPartPr>
              <p14:cNvPr id="24" name="Ink 23"/>
              <p14:cNvContentPartPr/>
              <p14:nvPr/>
            </p14:nvContentPartPr>
            <p14:xfrm>
              <a:off x="293566" y="1136617"/>
              <a:ext cx="5040" cy="5040"/>
            </p14:xfrm>
          </p:contentPart>
        </mc:Choice>
        <mc:Fallback>
          <p:pic>
            <p:nvPicPr>
              <p:cNvPr id="24" name="Ink 23"/>
              <p:cNvPicPr/>
              <p:nvPr/>
            </p:nvPicPr>
            <p:blipFill>
              <a:blip r:embed="rId5"/>
              <a:stretch>
                <a:fillRect/>
              </a:stretch>
            </p:blipFill>
            <p:spPr>
              <a:xfrm>
                <a:off x="288886" y="1132585"/>
                <a:ext cx="13680" cy="13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p14:cNvContentPartPr/>
              <p14:nvPr/>
            </p14:nvContentPartPr>
            <p14:xfrm>
              <a:off x="92589" y="1146337"/>
              <a:ext cx="357120" cy="1319400"/>
            </p14:xfrm>
          </p:contentPart>
        </mc:Choice>
        <mc:Fallback>
          <p:pic>
            <p:nvPicPr>
              <p:cNvPr id="25" name="Ink 24"/>
              <p:cNvPicPr/>
              <p:nvPr/>
            </p:nvPicPr>
            <p:blipFill>
              <a:blip r:embed="rId7"/>
              <a:stretch>
                <a:fillRect/>
              </a:stretch>
            </p:blipFill>
            <p:spPr>
              <a:xfrm>
                <a:off x="79282" y="1139859"/>
                <a:ext cx="377260" cy="133991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p14:cNvContentPartPr/>
              <p14:nvPr/>
            </p14:nvContentPartPr>
            <p14:xfrm>
              <a:off x="5839989" y="1190617"/>
              <a:ext cx="609840" cy="1414440"/>
            </p14:xfrm>
          </p:contentPart>
        </mc:Choice>
        <mc:Fallback>
          <p:pic>
            <p:nvPicPr>
              <p:cNvPr id="29" name="Ink 28"/>
              <p:cNvPicPr/>
              <p:nvPr/>
            </p:nvPicPr>
            <p:blipFill>
              <a:blip r:embed="rId9"/>
              <a:stretch>
                <a:fillRect/>
              </a:stretch>
            </p:blipFill>
            <p:spPr>
              <a:xfrm>
                <a:off x="5831349" y="1183057"/>
                <a:ext cx="628560" cy="143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p14:cNvContentPartPr/>
              <p14:nvPr/>
            </p14:nvContentPartPr>
            <p14:xfrm>
              <a:off x="5878869" y="1196737"/>
              <a:ext cx="360" cy="360"/>
            </p14:xfrm>
          </p:contentPart>
        </mc:Choice>
        <mc:Fallback>
          <p:pic>
            <p:nvPicPr>
              <p:cNvPr id="30" name="Ink 29"/>
              <p:cNvPicPr/>
              <p:nvPr/>
            </p:nvPicPr>
            <p:blipFill>
              <a:blip r:embed="rId11"/>
              <a:stretch>
                <a:fillRect/>
              </a:stretch>
            </p:blipFill>
            <p:spPr>
              <a:xfrm>
                <a:off x="5876169" y="1193857"/>
                <a:ext cx="5940" cy="5940"/>
              </a:xfrm>
              <a:prstGeom prst="rect">
                <a:avLst/>
              </a:prstGeom>
            </p:spPr>
          </p:pic>
        </mc:Fallback>
      </mc:AlternateContent>
    </p:spTree>
    <p:extLst>
      <p:ext uri="{BB962C8B-B14F-4D97-AF65-F5344CB8AC3E}">
        <p14:creationId xmlns:p14="http://schemas.microsoft.com/office/powerpoint/2010/main" val="297995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data out of Access</a:t>
            </a:r>
          </a:p>
        </p:txBody>
      </p:sp>
      <p:sp>
        <p:nvSpPr>
          <p:cNvPr id="7" name="Rectangle 1"/>
          <p:cNvSpPr>
            <a:spLocks noGrp="1" noChangeArrowheads="1"/>
          </p:cNvSpPr>
          <p:nvPr>
            <p:ph idx="1"/>
          </p:nvPr>
        </p:nvSpPr>
        <p:spPr bwMode="auto">
          <a:xfrm>
            <a:off x="185738" y="1132080"/>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'K:/MRCD/</a:t>
            </a:r>
            <a:r>
              <a:rPr kumimoji="0" lang="en-US" altLang="en-US" sz="1600" b="0" i="0" u="none" strike="noStrike" cap="none" normalizeH="0" baseline="0" dirty="0" err="1">
                <a:ln>
                  <a:noFill/>
                </a:ln>
                <a:solidFill>
                  <a:srgbClr val="00A33F"/>
                </a:solidFill>
                <a:effectLst/>
                <a:latin typeface="Consolas" panose="020B0609020204030204" pitchFamily="49" charset="0"/>
              </a:rPr>
              <a:t>aquacultureDB</a:t>
            </a:r>
            <a:r>
              <a:rPr kumimoji="0" lang="en-US" altLang="en-US" sz="1600" b="0" i="0" u="none" strike="noStrike" cap="none" normalizeH="0" baseline="0" dirty="0">
                <a:ln>
                  <a:noFill/>
                </a:ln>
                <a:solidFill>
                  <a:srgbClr val="00A33F"/>
                </a:solidFill>
                <a:effectLst/>
                <a:latin typeface="Consolas" panose="020B0609020204030204" pitchFamily="49" charset="0"/>
              </a:rPr>
              <a:t>/shellfishManagement.accdb'</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A33F"/>
                </a:solidFill>
                <a:effectLst/>
                <a:latin typeface="Consolas" panose="020B0609020204030204" pitchFamily="49" charset="0"/>
              </a:rPr>
              <a:t>'DRIVER={Microsoft Access Driver (*.</a:t>
            </a:r>
            <a:r>
              <a:rPr kumimoji="0" lang="en-US" altLang="en-US" sz="1600" b="0" i="0" u="none" strike="noStrike" cap="none" normalizeH="0" baseline="0" dirty="0" err="1">
                <a:ln>
                  <a:noFill/>
                </a:ln>
                <a:solidFill>
                  <a:srgbClr val="00A33F"/>
                </a:solidFill>
                <a:effectLst/>
                <a:latin typeface="Consolas" panose="020B0609020204030204" pitchFamily="49" charset="0"/>
              </a:rPr>
              <a:t>mdb</a:t>
            </a:r>
            <a:r>
              <a:rPr kumimoji="0" lang="en-US" altLang="en-US" sz="1600" b="0" i="0" u="none" strike="noStrike" cap="none" normalizeH="0" baseline="0" dirty="0">
                <a:ln>
                  <a:noFill/>
                </a:ln>
                <a:solidFill>
                  <a:srgbClr val="00A33F"/>
                </a:solidFill>
                <a:effectLst/>
                <a:latin typeface="Consolas" panose="020B0609020204030204" pitchFamily="49" charset="0"/>
              </a:rPr>
              <a:t>, *.</a:t>
            </a:r>
            <a:r>
              <a:rPr kumimoji="0" lang="en-US" altLang="en-US" sz="1600" b="0" i="0" u="none" strike="noStrike" cap="none" normalizeH="0" baseline="0" dirty="0" err="1">
                <a:ln>
                  <a:noFill/>
                </a:ln>
                <a:solidFill>
                  <a:srgbClr val="00A33F"/>
                </a:solidFill>
                <a:effectLst/>
                <a:latin typeface="Consolas" panose="020B0609020204030204" pitchFamily="49" charset="0"/>
              </a:rPr>
              <a:t>accdb</a:t>
            </a:r>
            <a:r>
              <a:rPr kumimoji="0" lang="en-US" altLang="en-US" sz="1600" b="0" i="0" u="none" strike="noStrike" cap="none" normalizeH="0" baseline="0" dirty="0">
                <a:ln>
                  <a:noFill/>
                </a:ln>
                <a:solidFill>
                  <a:srgbClr val="00A33F"/>
                </a:solidFill>
                <a:effectLst/>
                <a:latin typeface="Consolas" panose="020B0609020204030204" pitchFamily="49" charset="0"/>
              </a:rPr>
              <a:t>)};DBQ='</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dbPath</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pyodbc.connect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accessDriver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85738" y="2401382"/>
            <a:ext cx="62247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a:t>
            </a:r>
            <a:r>
              <a:rPr kumimoji="0" lang="en-US" altLang="en-US" sz="1600" b="0" i="0" u="none" strike="noStrike" cap="none" normalizeH="0" baseline="0" dirty="0">
                <a:ln>
                  <a:noFill/>
                </a:ln>
                <a:solidFill>
                  <a:srgbClr val="FF5600"/>
                </a:solidFill>
                <a:effectLst/>
                <a:latin typeface="Consolas" panose="020B0609020204030204" pitchFamily="49" charset="0"/>
              </a:rPr>
              <a:t>SELECT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 Lease_Info2.ShapeType,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A33F"/>
                </a:solidFill>
                <a:effectLst/>
                <a:latin typeface="Consolas" panose="020B0609020204030204" pitchFamily="49" charset="0"/>
              </a:rPr>
              <a:t>Coordinates2.Latitude, Coordinates2.Longitude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FROM</a:t>
            </a:r>
            <a:r>
              <a:rPr kumimoji="0" lang="en-US" altLang="en-US" sz="1600" b="0" i="0" u="none" strike="noStrike" cap="none" normalizeH="0" baseline="0" dirty="0">
                <a:ln>
                  <a:noFill/>
                </a:ln>
                <a:solidFill>
                  <a:srgbClr val="00A33F"/>
                </a:solidFill>
                <a:effectLst/>
                <a:latin typeface="Consolas" panose="020B0609020204030204" pitchFamily="49" charset="0"/>
              </a:rPr>
              <a:t> Coordinates2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INNER JOIN</a:t>
            </a:r>
            <a:r>
              <a:rPr kumimoji="0" lang="en-US" altLang="en-US" sz="1600" b="0" i="0" u="none" strike="noStrike" cap="none" normalizeH="0" baseline="0" dirty="0">
                <a:ln>
                  <a:noFill/>
                </a:ln>
                <a:solidFill>
                  <a:srgbClr val="00A33F"/>
                </a:solidFill>
                <a:effectLst/>
                <a:latin typeface="Consolas" panose="020B0609020204030204" pitchFamily="49" charset="0"/>
              </a:rPr>
              <a:t> Lease_Info2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5600"/>
                </a:solidFill>
                <a:effectLst/>
                <a:latin typeface="Consolas" panose="020B0609020204030204" pitchFamily="49" charset="0"/>
              </a:rPr>
              <a:t>ON</a:t>
            </a:r>
            <a:r>
              <a:rPr kumimoji="0" lang="en-US" altLang="en-US" sz="1600" b="0" i="0" u="none" strike="noStrike" cap="none" normalizeH="0" baseline="0" dirty="0">
                <a:ln>
                  <a:noFill/>
                </a:ln>
                <a:solidFill>
                  <a:srgbClr val="00A33F"/>
                </a:solidFill>
                <a:effectLst/>
                <a:latin typeface="Consolas" panose="020B0609020204030204" pitchFamily="49" charset="0"/>
              </a:rPr>
              <a:t> Coordinates2.LeaseID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A33F"/>
                </a:solidFill>
                <a:effectLst/>
                <a:latin typeface="Consolas" panose="020B0609020204030204" pitchFamily="49" charset="0"/>
              </a:rPr>
              <a:t> Lease_Info2.LeaseID;"""</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37397" y="4061573"/>
            <a:ext cx="46118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sourceData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pandas.read_sql</a:t>
            </a:r>
            <a:r>
              <a:rPr kumimoji="0" lang="en-US" altLang="en-US" sz="1600" b="0" i="0" u="none" strike="noStrike" cap="none" normalizeH="0" baseline="0" dirty="0">
                <a:ln>
                  <a:noFill/>
                </a:ln>
                <a:solidFill>
                  <a:srgbClr val="000000"/>
                </a:solidFill>
                <a:effectLst/>
                <a:latin typeface="Consolas" panose="020B0609020204030204" pitchFamily="49" charset="0"/>
              </a:rPr>
              <a:t>(query, </a:t>
            </a:r>
            <a:r>
              <a:rPr kumimoji="0" lang="en-US" altLang="en-US" sz="1600" b="0" i="0" u="none" strike="noStrike" cap="none" normalizeH="0" baseline="0" dirty="0" err="1">
                <a:ln>
                  <a:noFill/>
                </a:ln>
                <a:solidFill>
                  <a:srgbClr val="000000"/>
                </a:solidFill>
                <a:effectLst/>
                <a:latin typeface="Consolas" panose="020B0609020204030204" pitchFamily="49" charset="0"/>
              </a:rPr>
              <a:t>cnxn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5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0829" y="2412097"/>
              <a:ext cx="376200" cy="1562400"/>
            </p14:xfrm>
          </p:contentPart>
        </mc:Choice>
        <mc:Fallback>
          <p:pic>
            <p:nvPicPr>
              <p:cNvPr id="4" name="Ink 3"/>
              <p:cNvPicPr/>
              <p:nvPr/>
            </p:nvPicPr>
            <p:blipFill>
              <a:blip r:embed="rId4"/>
              <a:stretch>
                <a:fillRect/>
              </a:stretch>
            </p:blipFill>
            <p:spPr>
              <a:xfrm>
                <a:off x="41118" y="2404539"/>
                <a:ext cx="393104" cy="158075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5793549" y="2434057"/>
              <a:ext cx="400320" cy="1623960"/>
            </p14:xfrm>
          </p:contentPart>
        </mc:Choice>
        <mc:Fallback>
          <p:pic>
            <p:nvPicPr>
              <p:cNvPr id="6" name="Ink 5"/>
              <p:cNvPicPr/>
              <p:nvPr/>
            </p:nvPicPr>
            <p:blipFill>
              <a:blip r:embed="rId6"/>
              <a:stretch>
                <a:fillRect/>
              </a:stretch>
            </p:blipFill>
            <p:spPr>
              <a:xfrm>
                <a:off x="5786715" y="2426857"/>
                <a:ext cx="415426" cy="1639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p14:cNvContentPartPr/>
              <p14:nvPr/>
            </p14:nvContentPartPr>
            <p14:xfrm>
              <a:off x="5484669" y="4256737"/>
              <a:ext cx="5040" cy="360"/>
            </p14:xfrm>
          </p:contentPart>
        </mc:Choice>
        <mc:Fallback>
          <p:pic>
            <p:nvPicPr>
              <p:cNvPr id="11" name="Ink 10"/>
              <p:cNvPicPr/>
              <p:nvPr/>
            </p:nvPicPr>
            <p:blipFill>
              <a:blip r:embed="rId8"/>
              <a:stretch>
                <a:fillRect/>
              </a:stretch>
            </p:blipFill>
            <p:spPr>
              <a:xfrm>
                <a:off x="5480973" y="4252777"/>
                <a:ext cx="11760" cy="8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p14:cNvContentPartPr/>
              <p14:nvPr/>
            </p14:nvContentPartPr>
            <p14:xfrm>
              <a:off x="4690869" y="4129297"/>
              <a:ext cx="790920" cy="295560"/>
            </p14:xfrm>
          </p:contentPart>
        </mc:Choice>
        <mc:Fallback>
          <p:pic>
            <p:nvPicPr>
              <p:cNvPr id="13" name="Ink 12"/>
              <p:cNvPicPr/>
              <p:nvPr/>
            </p:nvPicPr>
            <p:blipFill>
              <a:blip r:embed="rId10"/>
              <a:stretch>
                <a:fillRect/>
              </a:stretch>
            </p:blipFill>
            <p:spPr>
              <a:xfrm>
                <a:off x="4680789" y="4119589"/>
                <a:ext cx="805680" cy="309942"/>
              </a:xfrm>
              <a:prstGeom prst="rect">
                <a:avLst/>
              </a:prstGeom>
            </p:spPr>
          </p:pic>
        </mc:Fallback>
      </mc:AlternateContent>
    </p:spTree>
    <p:extLst>
      <p:ext uri="{BB962C8B-B14F-4D97-AF65-F5344CB8AC3E}">
        <p14:creationId xmlns:p14="http://schemas.microsoft.com/office/powerpoint/2010/main" val="354445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Connect to MS Access database</a:t>
            </a:r>
          </a:p>
          <a:p>
            <a:pPr marL="342900" indent="-342900">
              <a:buFont typeface="+mj-lt"/>
              <a:buAutoNum type="arabicPeriod"/>
            </a:pPr>
            <a:r>
              <a:rPr lang="en-US" sz="2400" dirty="0"/>
              <a:t>Copy the data into a pandas data frame</a:t>
            </a:r>
          </a:p>
          <a:p>
            <a:pPr marL="342900" indent="-342900">
              <a:buFont typeface="+mj-lt"/>
              <a:buAutoNum type="arabicPeriod"/>
            </a:pPr>
            <a:r>
              <a:rPr lang="en-US" sz="2400" dirty="0">
                <a:solidFill>
                  <a:srgbClr val="6A86B8"/>
                </a:solidFill>
              </a:rPr>
              <a:t>Separate that data frame into groups based on shape field</a:t>
            </a:r>
          </a:p>
          <a:p>
            <a:pPr marL="342900" indent="-342900">
              <a:buFont typeface="+mj-lt"/>
              <a:buAutoNum type="arabicPeriod"/>
            </a:pPr>
            <a:r>
              <a:rPr lang="en-US" sz="2400" dirty="0"/>
              <a:t>Write the circles to the feature class</a:t>
            </a:r>
          </a:p>
          <a:p>
            <a:pPr marL="342900" indent="-342900">
              <a:buFont typeface="+mj-lt"/>
              <a:buAutoNum type="arabicPeriod"/>
            </a:pPr>
            <a:r>
              <a:rPr lang="en-US" sz="2400" dirty="0"/>
              <a:t>Write the polygons to the feature class</a:t>
            </a:r>
          </a:p>
          <a:p>
            <a:pPr marL="342900" indent="-342900">
              <a:buFont typeface="+mj-lt"/>
              <a:buAutoNum type="arabicPeriod"/>
            </a:pPr>
            <a:r>
              <a:rPr lang="en-US" sz="2400" dirty="0"/>
              <a:t>Append the attributes.</a:t>
            </a:r>
          </a:p>
        </p:txBody>
      </p:sp>
    </p:spTree>
    <p:extLst>
      <p:ext uri="{BB962C8B-B14F-4D97-AF65-F5344CB8AC3E}">
        <p14:creationId xmlns:p14="http://schemas.microsoft.com/office/powerpoint/2010/main" val="189104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1"/>
          <p:cNvSpPr>
            <a:spLocks noGrp="1" noChangeArrowheads="1"/>
          </p:cNvSpPr>
          <p:nvPr>
            <p:ph idx="1"/>
          </p:nvPr>
        </p:nvSpPr>
        <p:spPr bwMode="auto">
          <a:xfrm>
            <a:off x="185738" y="1909854"/>
            <a:ext cx="607057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circles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sourceData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sourceData.ShapeType</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A33F"/>
                </a:solidFill>
                <a:effectLst/>
                <a:latin typeface="Consolas" panose="020B0609020204030204" pitchFamily="49" charset="0"/>
              </a:rPr>
              <a:t>'Circle'</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polygons </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sourceData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sourceData.ShapeType</a:t>
            </a:r>
            <a:r>
              <a:rPr kumimoji="0" lang="en-US" altLang="en-US" sz="1600" b="0" i="0" u="none" strike="noStrike" cap="none" normalizeH="0" baseline="0" dirty="0">
                <a:ln>
                  <a:noFill/>
                </a:ln>
                <a:solidFill>
                  <a:srgbClr val="FF5600"/>
                </a:solidFill>
                <a:effectLst/>
                <a:latin typeface="Consolas" panose="020B0609020204030204" pitchFamily="49" charset="0"/>
              </a:rPr>
              <a:t>==</a:t>
            </a:r>
            <a:r>
              <a:rPr kumimoji="0" lang="en-US" altLang="en-US" sz="1600" b="0" i="0" u="none" strike="noStrike" cap="none" normalizeH="0" baseline="0" dirty="0">
                <a:ln>
                  <a:noFill/>
                </a:ln>
                <a:solidFill>
                  <a:srgbClr val="00A33F"/>
                </a:solidFill>
                <a:effectLst/>
                <a:latin typeface="Consolas" panose="020B0609020204030204" pitchFamily="49" charset="0"/>
              </a:rPr>
              <a:t>'Polygon'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2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44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Connect to MS Access database</a:t>
            </a:r>
          </a:p>
          <a:p>
            <a:pPr marL="342900" indent="-342900">
              <a:buFont typeface="+mj-lt"/>
              <a:buAutoNum type="arabicPeriod"/>
            </a:pPr>
            <a:r>
              <a:rPr lang="en-US" sz="2400" dirty="0"/>
              <a:t>Copy the data into a pandas data frame</a:t>
            </a:r>
          </a:p>
          <a:p>
            <a:pPr marL="342900" indent="-342900">
              <a:buFont typeface="+mj-lt"/>
              <a:buAutoNum type="arabicPeriod"/>
            </a:pPr>
            <a:r>
              <a:rPr lang="en-US" sz="2400" dirty="0"/>
              <a:t>Separate that data frame into groups based on shape field</a:t>
            </a:r>
          </a:p>
          <a:p>
            <a:pPr marL="342900" indent="-342900">
              <a:buFont typeface="+mj-lt"/>
              <a:buAutoNum type="arabicPeriod"/>
            </a:pPr>
            <a:r>
              <a:rPr lang="en-US" sz="2400" dirty="0">
                <a:solidFill>
                  <a:srgbClr val="6A86B8"/>
                </a:solidFill>
              </a:rPr>
              <a:t>Write the circles to the feature class</a:t>
            </a:r>
          </a:p>
          <a:p>
            <a:pPr marL="342900" indent="-342900">
              <a:buFont typeface="+mj-lt"/>
              <a:buAutoNum type="arabicPeriod"/>
            </a:pPr>
            <a:r>
              <a:rPr lang="en-US" sz="2400" dirty="0"/>
              <a:t>Write the polygons to the feature class</a:t>
            </a:r>
          </a:p>
          <a:p>
            <a:pPr marL="342900" indent="-342900">
              <a:buFont typeface="+mj-lt"/>
              <a:buAutoNum type="arabicPeriod"/>
            </a:pPr>
            <a:r>
              <a:rPr lang="en-US" sz="2400" dirty="0"/>
              <a:t>Append the attributes.</a:t>
            </a:r>
          </a:p>
        </p:txBody>
      </p:sp>
    </p:spTree>
    <p:extLst>
      <p:ext uri="{BB962C8B-B14F-4D97-AF65-F5344CB8AC3E}">
        <p14:creationId xmlns:p14="http://schemas.microsoft.com/office/powerpoint/2010/main" val="64016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Circles</a:t>
            </a:r>
          </a:p>
        </p:txBody>
      </p:sp>
      <p:sp>
        <p:nvSpPr>
          <p:cNvPr id="3" name="Content Placeholder 2"/>
          <p:cNvSpPr>
            <a:spLocks noGrp="1"/>
          </p:cNvSpPr>
          <p:nvPr>
            <p:ph idx="1"/>
          </p:nvPr>
        </p:nvSpPr>
        <p:spPr>
          <a:xfrm>
            <a:off x="185738" y="1428462"/>
            <a:ext cx="6457950" cy="3413594"/>
          </a:xfrm>
        </p:spPr>
        <p:txBody>
          <a:bodyPr>
            <a:normAutofit/>
          </a:bodyPr>
          <a:lstStyle/>
          <a:p>
            <a:pPr marL="342900" indent="-342900">
              <a:buFont typeface="+mj-lt"/>
              <a:buAutoNum type="arabicPeriod"/>
            </a:pPr>
            <a:r>
              <a:rPr lang="en-US" sz="2400" dirty="0"/>
              <a:t>Create an empty point feature class for the center of each circle in WGS84</a:t>
            </a:r>
          </a:p>
          <a:p>
            <a:pPr marL="342900" indent="-342900">
              <a:buFont typeface="+mj-lt"/>
              <a:buAutoNum type="arabicPeriod"/>
            </a:pPr>
            <a:r>
              <a:rPr lang="en-US" sz="2400" dirty="0"/>
              <a:t>Open an insert cursor on the feature class we just made </a:t>
            </a:r>
          </a:p>
          <a:p>
            <a:pPr marL="342900" indent="-342900">
              <a:buFont typeface="+mj-lt"/>
              <a:buAutoNum type="arabicPeriod"/>
            </a:pPr>
            <a:r>
              <a:rPr lang="en-US" sz="2400" dirty="0"/>
              <a:t>Iterate through our circles </a:t>
            </a:r>
            <a:r>
              <a:rPr lang="en-US" sz="2400" dirty="0" err="1"/>
              <a:t>dataframe</a:t>
            </a:r>
            <a:r>
              <a:rPr lang="en-US" sz="2400" dirty="0"/>
              <a:t> and </a:t>
            </a:r>
            <a:r>
              <a:rPr lang="en-US" sz="2400" dirty="0" err="1"/>
              <a:t>cursor.insertRow</a:t>
            </a:r>
            <a:r>
              <a:rPr lang="en-US" sz="2400" dirty="0"/>
              <a:t> for each row</a:t>
            </a:r>
          </a:p>
          <a:p>
            <a:pPr marL="342900" indent="-342900">
              <a:buFont typeface="+mj-lt"/>
              <a:buAutoNum type="arabicPeriod"/>
            </a:pPr>
            <a:r>
              <a:rPr lang="en-US" sz="2400" dirty="0" err="1"/>
              <a:t>Reproject</a:t>
            </a:r>
            <a:r>
              <a:rPr lang="en-US" sz="2400" dirty="0"/>
              <a:t> that feature to NAD83</a:t>
            </a:r>
          </a:p>
          <a:p>
            <a:pPr marL="342900" indent="-342900">
              <a:buFont typeface="+mj-lt"/>
              <a:buAutoNum type="arabicPeriod"/>
            </a:pPr>
            <a:r>
              <a:rPr lang="en-US" sz="2400" dirty="0"/>
              <a:t>Create a 250’ buffer</a:t>
            </a:r>
          </a:p>
        </p:txBody>
      </p:sp>
    </p:spTree>
    <p:extLst>
      <p:ext uri="{BB962C8B-B14F-4D97-AF65-F5344CB8AC3E}">
        <p14:creationId xmlns:p14="http://schemas.microsoft.com/office/powerpoint/2010/main" val="89517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4433" y="1056917"/>
            <a:ext cx="6620402" cy="22852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cursor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arcpy.da.InsertCursor</a:t>
            </a:r>
            <a:r>
              <a:rPr kumimoji="0" lang="en-US" altLang="en-US" b="0" i="0" u="none" strike="noStrike" cap="none" normalizeH="0" baseline="0" dirty="0">
                <a:ln>
                  <a:noFill/>
                </a:ln>
                <a:solidFill>
                  <a:srgbClr val="000000"/>
                </a:solidFill>
                <a:effectLst/>
                <a:latin typeface="Consolas" panose="020B0609020204030204" pitchFamily="49" charset="0"/>
              </a:rPr>
              <a:t>(tempFileWGS84,[</a:t>
            </a:r>
            <a:r>
              <a:rPr kumimoji="0" lang="en-US" altLang="en-US" b="0" i="0" u="none" strike="noStrike" cap="none" normalizeH="0" baseline="0" dirty="0">
                <a:ln>
                  <a:noFill/>
                </a:ln>
                <a:solidFill>
                  <a:srgbClr val="00A33F"/>
                </a:solidFill>
                <a:effectLst/>
                <a:latin typeface="Consolas" panose="020B0609020204030204" pitchFamily="49" charset="0"/>
              </a:rPr>
              <a:t>'SHAPE@XY'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A33F"/>
                </a:solidFill>
                <a:effectLst/>
                <a:latin typeface="Consolas" panose="020B0609020204030204" pitchFamily="49" charset="0"/>
              </a:rPr>
              <a:t>'</a:t>
            </a:r>
            <a:r>
              <a:rPr kumimoji="0" lang="en-US" altLang="en-US" b="0" i="0" u="none" strike="noStrike" cap="none" normalizeH="0" baseline="0" dirty="0" err="1">
                <a:ln>
                  <a:noFill/>
                </a:ln>
                <a:solidFill>
                  <a:srgbClr val="00A33F"/>
                </a:solidFill>
                <a:effectLst/>
                <a:latin typeface="Consolas" panose="020B0609020204030204" pitchFamily="49" charset="0"/>
              </a:rPr>
              <a:t>LeaseID</a:t>
            </a:r>
            <a:r>
              <a:rPr kumimoji="0" lang="en-US" altLang="en-US" b="0" i="0" u="none" strike="noStrike" cap="none" normalizeH="0" baseline="0" dirty="0">
                <a:ln>
                  <a:noFill/>
                </a:ln>
                <a:solidFill>
                  <a:srgbClr val="00A33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5600"/>
                </a:solidFill>
                <a:effectLst/>
                <a:latin typeface="Consolas" panose="020B0609020204030204" pitchFamily="49" charset="0"/>
              </a:rPr>
              <a:t>for</a:t>
            </a:r>
            <a:r>
              <a:rPr kumimoji="0" lang="en-US" altLang="en-US" b="0" i="0" u="none" strike="noStrike" cap="none" normalizeH="0" baseline="0" dirty="0">
                <a:ln>
                  <a:noFill/>
                </a:ln>
                <a:solidFill>
                  <a:srgbClr val="000000"/>
                </a:solidFill>
                <a:effectLst/>
                <a:latin typeface="Consolas" panose="020B0609020204030204" pitchFamily="49" charset="0"/>
              </a:rPr>
              <a:t> x </a:t>
            </a:r>
            <a:r>
              <a:rPr kumimoji="0" lang="en-US" altLang="en-US" b="0" i="0" u="none" strike="noStrike" cap="none" normalizeH="0" baseline="0" dirty="0">
                <a:ln>
                  <a:noFill/>
                </a:ln>
                <a:solidFill>
                  <a:srgbClr val="FF5600"/>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err="1">
                <a:solidFill>
                  <a:srgbClr val="000000"/>
                </a:solidFill>
                <a:latin typeface="Consolas" panose="020B0609020204030204" pitchFamily="49" charset="0"/>
              </a:rPr>
              <a:t>circles</a:t>
            </a:r>
            <a:r>
              <a:rPr kumimoji="0" lang="en-US" altLang="en-US" b="0" i="0" u="none" strike="noStrike" cap="none" normalizeH="0" baseline="0" dirty="0" err="1">
                <a:ln>
                  <a:noFill/>
                </a:ln>
                <a:solidFill>
                  <a:srgbClr val="000000"/>
                </a:solidFill>
                <a:effectLst/>
                <a:latin typeface="Consolas" panose="020B0609020204030204" pitchFamily="49" charset="0"/>
              </a:rPr>
              <a:t>.iterrows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19191"/>
                </a:solidFill>
                <a:effectLst/>
                <a:latin typeface="Consolas" panose="020B0609020204030204" pitchFamily="49" charset="0"/>
              </a:rPr>
              <a:t>	#returns a tuple: index# and row</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lang="en-US" altLang="en-US" dirty="0">
                <a:solidFill>
                  <a:srgbClr val="919191"/>
                </a:solidFill>
                <a:latin typeface="Consolas" panose="020B0609020204030204" pitchFamily="49" charset="0"/>
              </a:rPr>
              <a:t>#all of our information is in second part of the tuple.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data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x[1]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LeaseID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data[0]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lon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data[3]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lat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point </a:t>
            </a:r>
            <a:r>
              <a:rPr kumimoji="0" lang="en-US" altLang="en-US" b="0" i="0" u="none" strike="noStrike" cap="none" normalizeH="0" baseline="0" dirty="0">
                <a:ln>
                  <a:noFill/>
                </a:ln>
                <a:solidFill>
                  <a:srgbClr val="FF56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lon,lat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cursor.insertRow</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point,LeaseID</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5600"/>
                </a:solidFill>
                <a:effectLst/>
                <a:latin typeface="Consolas" panose="020B0609020204030204" pitchFamily="49" charset="0"/>
              </a:rPr>
              <a:t>del</a:t>
            </a:r>
            <a:r>
              <a:rPr kumimoji="0" lang="en-US" altLang="en-US" b="0" i="0" u="none" strike="noStrike" cap="none" normalizeH="0" baseline="0" dirty="0">
                <a:ln>
                  <a:noFill/>
                </a:ln>
                <a:solidFill>
                  <a:srgbClr val="000000"/>
                </a:solidFill>
                <a:effectLst/>
                <a:latin typeface="Consolas" panose="020B0609020204030204" pitchFamily="49" charset="0"/>
              </a:rPr>
              <a:t> cursor</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354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Circles</a:t>
            </a:r>
          </a:p>
        </p:txBody>
      </p:sp>
      <p:sp>
        <p:nvSpPr>
          <p:cNvPr id="3" name="Content Placeholder 2"/>
          <p:cNvSpPr>
            <a:spLocks noGrp="1"/>
          </p:cNvSpPr>
          <p:nvPr>
            <p:ph idx="1"/>
          </p:nvPr>
        </p:nvSpPr>
        <p:spPr>
          <a:xfrm>
            <a:off x="185738" y="1428462"/>
            <a:ext cx="6457950" cy="3413594"/>
          </a:xfrm>
        </p:spPr>
        <p:txBody>
          <a:bodyPr>
            <a:normAutofit/>
          </a:bodyPr>
          <a:lstStyle/>
          <a:p>
            <a:pPr marL="342900" indent="-342900">
              <a:buFont typeface="+mj-lt"/>
              <a:buAutoNum type="arabicPeriod"/>
            </a:pPr>
            <a:r>
              <a:rPr lang="en-US" sz="2400" dirty="0"/>
              <a:t>Create an empty point feature class for the center of each circle in WGS84</a:t>
            </a:r>
          </a:p>
          <a:p>
            <a:pPr marL="342900" indent="-342900">
              <a:buFont typeface="+mj-lt"/>
              <a:buAutoNum type="arabicPeriod"/>
            </a:pPr>
            <a:r>
              <a:rPr lang="en-US" sz="2400" dirty="0"/>
              <a:t>Open an insert cursor on the feature class we just made </a:t>
            </a:r>
          </a:p>
          <a:p>
            <a:pPr marL="342900" indent="-342900">
              <a:buFont typeface="+mj-lt"/>
              <a:buAutoNum type="arabicPeriod"/>
            </a:pPr>
            <a:r>
              <a:rPr lang="en-US" sz="2400" dirty="0"/>
              <a:t>Iterate through our circles </a:t>
            </a:r>
            <a:r>
              <a:rPr lang="en-US" sz="2400" dirty="0" err="1"/>
              <a:t>dataframe</a:t>
            </a:r>
            <a:r>
              <a:rPr lang="en-US" sz="2400" dirty="0"/>
              <a:t> and </a:t>
            </a:r>
            <a:r>
              <a:rPr lang="en-US" sz="2400" dirty="0" err="1"/>
              <a:t>cursor.insertRow</a:t>
            </a:r>
            <a:r>
              <a:rPr lang="en-US" sz="2400" dirty="0"/>
              <a:t> for each row</a:t>
            </a:r>
          </a:p>
          <a:p>
            <a:pPr marL="342900" indent="-342900">
              <a:buFont typeface="+mj-lt"/>
              <a:buAutoNum type="arabicPeriod"/>
            </a:pPr>
            <a:r>
              <a:rPr lang="en-US" sz="2400" dirty="0" err="1"/>
              <a:t>Reproject</a:t>
            </a:r>
            <a:r>
              <a:rPr lang="en-US" sz="2400" dirty="0"/>
              <a:t> that feature to NAD83</a:t>
            </a:r>
          </a:p>
          <a:p>
            <a:pPr marL="342900" indent="-342900">
              <a:buFont typeface="+mj-lt"/>
              <a:buAutoNum type="arabicPeriod"/>
            </a:pPr>
            <a:r>
              <a:rPr lang="en-US" sz="2400" dirty="0"/>
              <a:t>Create a 250’ buffer</a:t>
            </a:r>
          </a:p>
        </p:txBody>
      </p:sp>
    </p:spTree>
    <p:extLst>
      <p:ext uri="{BB962C8B-B14F-4D97-AF65-F5344CB8AC3E}">
        <p14:creationId xmlns:p14="http://schemas.microsoft.com/office/powerpoint/2010/main" val="180762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Bringing your legacy data into the future.</a:t>
            </a:r>
          </a:p>
        </p:txBody>
      </p:sp>
      <p:sp>
        <p:nvSpPr>
          <p:cNvPr id="4" name="Rectangle 3"/>
          <p:cNvSpPr/>
          <p:nvPr/>
        </p:nvSpPr>
        <p:spPr>
          <a:xfrm rot="10800000" flipV="1">
            <a:off x="0" y="3822536"/>
            <a:ext cx="6858000" cy="1014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3746" tIns="150876" rIns="0" bIns="205740" rtlCol="0" anchor="t" anchorCtr="0"/>
          <a:lstStyle/>
          <a:p>
            <a:pPr marL="161628" defTabSz="514350">
              <a:tabLst>
                <a:tab pos="6591003" algn="r"/>
              </a:tabLst>
              <a:defRPr/>
            </a:pPr>
            <a:r>
              <a:rPr lang="en-US" sz="1050" b="1" dirty="0">
                <a:latin typeface="Arial" panose="020B0604020202020204" pitchFamily="34" charset="0"/>
                <a:cs typeface="Arial" panose="020B0604020202020204" pitchFamily="34" charset="0"/>
              </a:rPr>
              <a:t>Melissa Albino Hegeman</a:t>
            </a:r>
          </a:p>
          <a:p>
            <a:pPr marL="161628" defTabSz="514350">
              <a:tabLst>
                <a:tab pos="6591003" algn="r"/>
              </a:tabLst>
              <a:defRPr/>
            </a:pPr>
            <a:r>
              <a:rPr lang="en-US" sz="1050" b="1" dirty="0">
                <a:latin typeface="Arial" panose="020B0604020202020204" pitchFamily="34" charset="0"/>
                <a:cs typeface="Arial" panose="020B0604020202020204" pitchFamily="34" charset="0"/>
              </a:rPr>
              <a:t>October 19, 2016</a:t>
            </a:r>
          </a:p>
          <a:p>
            <a:pPr marL="161628" defTabSz="514350">
              <a:tabLst>
                <a:tab pos="6591003" algn="r"/>
              </a:tabLst>
              <a:defRPr/>
            </a:pPr>
            <a:r>
              <a:rPr lang="en-US" sz="1050" b="1" dirty="0">
                <a:latin typeface="Arial" panose="020B0604020202020204" pitchFamily="34" charset="0"/>
                <a:cs typeface="Arial" panose="020B0604020202020204" pitchFamily="34" charset="0"/>
              </a:rPr>
              <a:t>NEARC Fall Meeting</a:t>
            </a:r>
          </a:p>
        </p:txBody>
      </p:sp>
      <p:sp>
        <p:nvSpPr>
          <p:cNvPr id="9" name="Subtitle 2"/>
          <p:cNvSpPr>
            <a:spLocks noGrp="1"/>
          </p:cNvSpPr>
          <p:nvPr>
            <p:ph type="subTitle" idx="1"/>
          </p:nvPr>
        </p:nvSpPr>
        <p:spPr>
          <a:xfrm>
            <a:off x="342900" y="2614191"/>
            <a:ext cx="6300788" cy="683315"/>
          </a:xfrm>
        </p:spPr>
        <p:txBody>
          <a:bodyPr/>
          <a:lstStyle/>
          <a:p>
            <a:r>
              <a:rPr lang="en-US" dirty="0"/>
              <a:t>Using MS Access and ArcGIS together.</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248185" y="1709736"/>
              <a:ext cx="1746900" cy="321840"/>
            </p14:xfrm>
          </p:contentPart>
        </mc:Choice>
        <mc:Fallback xmlns="">
          <p:pic>
            <p:nvPicPr>
              <p:cNvPr id="8" name="Ink 7"/>
              <p:cNvPicPr/>
              <p:nvPr/>
            </p:nvPicPr>
            <p:blipFill>
              <a:blip r:embed="rId4"/>
              <a:stretch>
                <a:fillRect/>
              </a:stretch>
            </p:blipFill>
            <p:spPr>
              <a:xfrm>
                <a:off x="238466" y="1698948"/>
                <a:ext cx="1766338" cy="34341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1966735" y="1982706"/>
              <a:ext cx="3780" cy="0"/>
            </p14:xfrm>
          </p:contentPart>
        </mc:Choice>
        <mc:Fallback xmlns="">
          <p:pic>
            <p:nvPicPr>
              <p:cNvPr id="13" name="Ink 12"/>
              <p:cNvPicPr/>
              <p:nvPr/>
            </p:nvPicPr>
            <p:blipFill/>
            <p:spPr/>
          </p:pic>
        </mc:Fallback>
      </mc:AlternateContent>
      <mc:AlternateContent xmlns:mc="http://schemas.openxmlformats.org/markup-compatibility/2006" xmlns:p14="http://schemas.microsoft.com/office/powerpoint/2010/main">
        <mc:Choice Requires="p14">
          <p:contentPart p14:bwMode="auto" r:id="rId6">
            <p14:nvContentPartPr>
              <p14:cNvPr id="20" name="Ink 19"/>
              <p14:cNvContentPartPr/>
              <p14:nvPr/>
            </p14:nvContentPartPr>
            <p14:xfrm>
              <a:off x="254665" y="1315266"/>
              <a:ext cx="39420" cy="275400"/>
            </p14:xfrm>
          </p:contentPart>
        </mc:Choice>
        <mc:Fallback xmlns="">
          <p:pic>
            <p:nvPicPr>
              <p:cNvPr id="20" name="Ink 19"/>
              <p:cNvPicPr/>
              <p:nvPr/>
            </p:nvPicPr>
            <p:blipFill>
              <a:blip r:embed="rId7"/>
              <a:stretch>
                <a:fillRect/>
              </a:stretch>
            </p:blipFill>
            <p:spPr>
              <a:xfrm>
                <a:off x="242481" y="1309146"/>
                <a:ext cx="60563"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p14:cNvContentPartPr/>
              <p14:nvPr/>
            </p14:nvContentPartPr>
            <p14:xfrm>
              <a:off x="205525" y="1373586"/>
              <a:ext cx="239490" cy="221670"/>
            </p14:xfrm>
          </p:contentPart>
        </mc:Choice>
        <mc:Fallback xmlns="">
          <p:pic>
            <p:nvPicPr>
              <p:cNvPr id="21" name="Ink 20"/>
              <p:cNvPicPr/>
              <p:nvPr/>
            </p:nvPicPr>
            <p:blipFill>
              <a:blip r:embed="rId9"/>
              <a:stretch>
                <a:fillRect/>
              </a:stretch>
            </p:blipFill>
            <p:spPr>
              <a:xfrm>
                <a:off x="200483" y="1364575"/>
                <a:ext cx="256056" cy="24437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p14:cNvContentPartPr/>
              <p14:nvPr/>
            </p14:nvContentPartPr>
            <p14:xfrm>
              <a:off x="483895" y="1476456"/>
              <a:ext cx="121500" cy="125010"/>
            </p14:xfrm>
          </p:contentPart>
        </mc:Choice>
        <mc:Fallback xmlns="">
          <p:pic>
            <p:nvPicPr>
              <p:cNvPr id="22" name="Ink 21"/>
              <p:cNvPicPr/>
              <p:nvPr/>
            </p:nvPicPr>
            <p:blipFill>
              <a:blip r:embed="rId11"/>
              <a:stretch>
                <a:fillRect/>
              </a:stretch>
            </p:blipFill>
            <p:spPr>
              <a:xfrm>
                <a:off x="472752" y="1467450"/>
                <a:ext cx="139833" cy="1451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p14:cNvContentPartPr/>
              <p14:nvPr/>
            </p14:nvContentPartPr>
            <p14:xfrm>
              <a:off x="618355" y="1486446"/>
              <a:ext cx="103950" cy="128790"/>
            </p14:xfrm>
          </p:contentPart>
        </mc:Choice>
        <mc:Fallback xmlns="">
          <p:pic>
            <p:nvPicPr>
              <p:cNvPr id="23" name="Ink 22"/>
              <p:cNvPicPr/>
              <p:nvPr/>
            </p:nvPicPr>
            <p:blipFill>
              <a:blip r:embed="rId13"/>
              <a:stretch>
                <a:fillRect/>
              </a:stretch>
            </p:blipFill>
            <p:spPr>
              <a:xfrm>
                <a:off x="607924" y="1477093"/>
                <a:ext cx="119417" cy="14749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p14:cNvContentPartPr/>
              <p14:nvPr/>
            </p14:nvContentPartPr>
            <p14:xfrm>
              <a:off x="671815" y="1503726"/>
              <a:ext cx="239490" cy="278910"/>
            </p14:xfrm>
          </p:contentPart>
        </mc:Choice>
        <mc:Fallback xmlns="">
          <p:pic>
            <p:nvPicPr>
              <p:cNvPr id="24" name="Ink 23"/>
              <p:cNvPicPr/>
              <p:nvPr/>
            </p:nvPicPr>
            <p:blipFill>
              <a:blip r:embed="rId15"/>
              <a:stretch>
                <a:fillRect/>
              </a:stretch>
            </p:blipFill>
            <p:spPr>
              <a:xfrm>
                <a:off x="665693" y="1494369"/>
                <a:ext cx="251374" cy="30194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p14:cNvContentPartPr/>
              <p14:nvPr/>
            </p14:nvContentPartPr>
            <p14:xfrm>
              <a:off x="878905" y="1523436"/>
              <a:ext cx="146610" cy="278910"/>
            </p14:xfrm>
          </p:contentPart>
        </mc:Choice>
        <mc:Fallback xmlns="">
          <p:pic>
            <p:nvPicPr>
              <p:cNvPr id="25" name="Ink 24"/>
              <p:cNvPicPr/>
              <p:nvPr/>
            </p:nvPicPr>
            <p:blipFill>
              <a:blip r:embed="rId17"/>
              <a:stretch>
                <a:fillRect/>
              </a:stretch>
            </p:blipFill>
            <p:spPr>
              <a:xfrm>
                <a:off x="873874" y="1512999"/>
                <a:ext cx="163140" cy="30194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p14:cNvContentPartPr/>
              <p14:nvPr/>
            </p14:nvContentPartPr>
            <p14:xfrm>
              <a:off x="1083295" y="1525596"/>
              <a:ext cx="214380" cy="125010"/>
            </p14:xfrm>
          </p:contentPart>
        </mc:Choice>
        <mc:Fallback xmlns="">
          <p:pic>
            <p:nvPicPr>
              <p:cNvPr id="26" name="Ink 25"/>
              <p:cNvPicPr/>
              <p:nvPr/>
            </p:nvPicPr>
            <p:blipFill>
              <a:blip r:embed="rId19"/>
              <a:stretch>
                <a:fillRect/>
              </a:stretch>
            </p:blipFill>
            <p:spPr>
              <a:xfrm>
                <a:off x="1073223" y="1519111"/>
                <a:ext cx="230207" cy="14122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p14:cNvContentPartPr/>
              <p14:nvPr/>
            </p14:nvContentPartPr>
            <p14:xfrm>
              <a:off x="1271755" y="1553676"/>
              <a:ext cx="207360" cy="253800"/>
            </p14:xfrm>
          </p:contentPart>
        </mc:Choice>
        <mc:Fallback xmlns="">
          <p:pic>
            <p:nvPicPr>
              <p:cNvPr id="27" name="Ink 26"/>
              <p:cNvPicPr/>
              <p:nvPr/>
            </p:nvPicPr>
            <p:blipFill>
              <a:blip r:embed="rId21"/>
              <a:stretch>
                <a:fillRect/>
              </a:stretch>
            </p:blipFill>
            <p:spPr>
              <a:xfrm>
                <a:off x="1264208" y="1546486"/>
                <a:ext cx="226048" cy="27536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p14:cNvContentPartPr/>
              <p14:nvPr/>
            </p14:nvContentPartPr>
            <p14:xfrm>
              <a:off x="1335475" y="1428396"/>
              <a:ext cx="3510" cy="11070"/>
            </p14:xfrm>
          </p:contentPart>
        </mc:Choice>
        <mc:Fallback xmlns="">
          <p:pic>
            <p:nvPicPr>
              <p:cNvPr id="28" name="Ink 27"/>
              <p:cNvPicPr/>
              <p:nvPr/>
            </p:nvPicPr>
            <p:blipFill>
              <a:blip r:embed="rId23"/>
              <a:stretch>
                <a:fillRect/>
              </a:stretch>
            </p:blipFill>
            <p:spPr>
              <a:xfrm>
                <a:off x="1322605" y="1419111"/>
                <a:ext cx="28470" cy="31067"/>
              </a:xfrm>
              <a:prstGeom prst="rect">
                <a:avLst/>
              </a:prstGeom>
            </p:spPr>
          </p:pic>
        </mc:Fallback>
      </mc:AlternateContent>
    </p:spTree>
    <p:extLst>
      <p:ext uri="{BB962C8B-B14F-4D97-AF65-F5344CB8AC3E}">
        <p14:creationId xmlns:p14="http://schemas.microsoft.com/office/powerpoint/2010/main" val="182735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Connect to MS Access database</a:t>
            </a:r>
          </a:p>
          <a:p>
            <a:pPr marL="342900" indent="-342900">
              <a:buFont typeface="+mj-lt"/>
              <a:buAutoNum type="arabicPeriod"/>
            </a:pPr>
            <a:r>
              <a:rPr lang="en-US" sz="2400" dirty="0"/>
              <a:t>Copy the data into a pandas data frame</a:t>
            </a:r>
          </a:p>
          <a:p>
            <a:pPr marL="342900" indent="-342900">
              <a:buFont typeface="+mj-lt"/>
              <a:buAutoNum type="arabicPeriod"/>
            </a:pPr>
            <a:r>
              <a:rPr lang="en-US" sz="2400" dirty="0"/>
              <a:t>Separate that data frame into groups based on shape field</a:t>
            </a:r>
          </a:p>
          <a:p>
            <a:pPr marL="342900" indent="-342900">
              <a:buFont typeface="+mj-lt"/>
              <a:buAutoNum type="arabicPeriod"/>
            </a:pPr>
            <a:r>
              <a:rPr lang="en-US" sz="2400" dirty="0"/>
              <a:t>Write the circles to the feature class</a:t>
            </a:r>
          </a:p>
          <a:p>
            <a:pPr marL="342900" indent="-342900">
              <a:buFont typeface="+mj-lt"/>
              <a:buAutoNum type="arabicPeriod"/>
            </a:pPr>
            <a:r>
              <a:rPr lang="en-US" sz="2400" dirty="0">
                <a:solidFill>
                  <a:srgbClr val="6A86B8"/>
                </a:solidFill>
              </a:rPr>
              <a:t>Write the polygons to the feature class</a:t>
            </a:r>
          </a:p>
          <a:p>
            <a:pPr marL="342900" indent="-342900">
              <a:buFont typeface="+mj-lt"/>
              <a:buAutoNum type="arabicPeriod"/>
            </a:pPr>
            <a:r>
              <a:rPr lang="en-US" sz="2400" dirty="0"/>
              <a:t>Append the attributes.</a:t>
            </a:r>
          </a:p>
        </p:txBody>
      </p:sp>
    </p:spTree>
    <p:extLst>
      <p:ext uri="{BB962C8B-B14F-4D97-AF65-F5344CB8AC3E}">
        <p14:creationId xmlns:p14="http://schemas.microsoft.com/office/powerpoint/2010/main" val="53532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Polygons</a:t>
            </a:r>
          </a:p>
        </p:txBody>
      </p:sp>
      <p:sp>
        <p:nvSpPr>
          <p:cNvPr id="3" name="Content Placeholder 2"/>
          <p:cNvSpPr>
            <a:spLocks noGrp="1"/>
          </p:cNvSpPr>
          <p:nvPr>
            <p:ph idx="1"/>
          </p:nvPr>
        </p:nvSpPr>
        <p:spPr>
          <a:xfrm>
            <a:off x="185738" y="1428462"/>
            <a:ext cx="6457950" cy="3413594"/>
          </a:xfrm>
        </p:spPr>
        <p:txBody>
          <a:bodyPr/>
          <a:lstStyle/>
          <a:p>
            <a:pPr marL="342900" indent="-342900">
              <a:buFont typeface="+mj-lt"/>
              <a:buAutoNum type="arabicPeriod"/>
            </a:pPr>
            <a:r>
              <a:rPr lang="en-US" dirty="0"/>
              <a:t>Create a polygon feature class in WGS84</a:t>
            </a:r>
          </a:p>
          <a:p>
            <a:pPr marL="342900" indent="-342900">
              <a:buFont typeface="+mj-lt"/>
              <a:buAutoNum type="arabicPeriod"/>
            </a:pPr>
            <a:r>
              <a:rPr lang="en-US" dirty="0"/>
              <a:t>Get a list of all the unique lease IDs</a:t>
            </a:r>
          </a:p>
          <a:p>
            <a:pPr marL="342900" indent="-342900">
              <a:buFont typeface="+mj-lt"/>
              <a:buAutoNum type="arabicPeriod"/>
            </a:pPr>
            <a:r>
              <a:rPr lang="en-US" dirty="0"/>
              <a:t>Open an insert cursor</a:t>
            </a:r>
          </a:p>
          <a:p>
            <a:pPr marL="342900" indent="-342900">
              <a:buFont typeface="+mj-lt"/>
              <a:buAutoNum type="arabicPeriod"/>
            </a:pPr>
            <a:r>
              <a:rPr lang="en-US" dirty="0"/>
              <a:t>For each lease ID</a:t>
            </a:r>
          </a:p>
          <a:p>
            <a:pPr marL="471488" lvl="1" indent="-342900">
              <a:buFont typeface="+mj-lt"/>
              <a:buAutoNum type="alphaLcPeriod"/>
            </a:pPr>
            <a:r>
              <a:rPr lang="en-US" dirty="0"/>
              <a:t>Create a </a:t>
            </a:r>
            <a:r>
              <a:rPr lang="en-US" dirty="0" err="1"/>
              <a:t>df</a:t>
            </a:r>
            <a:r>
              <a:rPr lang="en-US" dirty="0"/>
              <a:t> of only the cords belonging to the lease</a:t>
            </a:r>
          </a:p>
          <a:p>
            <a:pPr marL="471488" lvl="1" indent="-342900">
              <a:buFont typeface="+mj-lt"/>
              <a:buAutoNum type="alphaLcPeriod"/>
            </a:pPr>
            <a:r>
              <a:rPr lang="en-US" dirty="0"/>
              <a:t>Create an empty array</a:t>
            </a:r>
          </a:p>
          <a:p>
            <a:pPr marL="471488" lvl="1" indent="-342900">
              <a:buFont typeface="+mj-lt"/>
              <a:buAutoNum type="alphaLcPeriod"/>
            </a:pPr>
            <a:r>
              <a:rPr lang="en-US" dirty="0"/>
              <a:t>Go through each </a:t>
            </a:r>
            <a:r>
              <a:rPr lang="en-US" dirty="0" err="1"/>
              <a:t>coord</a:t>
            </a:r>
            <a:r>
              <a:rPr lang="en-US" dirty="0"/>
              <a:t> pair and add it to the array</a:t>
            </a:r>
          </a:p>
          <a:p>
            <a:pPr marL="471488" lvl="1" indent="-342900">
              <a:buFont typeface="+mj-lt"/>
              <a:buAutoNum type="alphaLcPeriod"/>
            </a:pPr>
            <a:r>
              <a:rPr lang="en-US" dirty="0"/>
              <a:t>Use the array to create a polygon, insert the row</a:t>
            </a:r>
          </a:p>
          <a:p>
            <a:pPr marL="342900" indent="-342900">
              <a:buFont typeface="+mj-lt"/>
              <a:buAutoNum type="arabicPeriod"/>
            </a:pPr>
            <a:r>
              <a:rPr lang="en-US" dirty="0" err="1"/>
              <a:t>Reproject</a:t>
            </a:r>
            <a:r>
              <a:rPr lang="en-US" dirty="0"/>
              <a:t> that feature to NAD83</a:t>
            </a:r>
          </a:p>
          <a:p>
            <a:pPr marL="342900" indent="-342900">
              <a:buFont typeface="+mj-lt"/>
              <a:buAutoNum type="arabicPeriod"/>
            </a:pPr>
            <a:r>
              <a:rPr lang="en-US" dirty="0"/>
              <a:t>Append to the circles feature class</a:t>
            </a:r>
          </a:p>
        </p:txBody>
      </p:sp>
    </p:spTree>
    <p:extLst>
      <p:ext uri="{BB962C8B-B14F-4D97-AF65-F5344CB8AC3E}">
        <p14:creationId xmlns:p14="http://schemas.microsoft.com/office/powerpoint/2010/main" val="231975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Connect to MS Access database</a:t>
            </a:r>
          </a:p>
          <a:p>
            <a:pPr marL="342900" indent="-342900">
              <a:buFont typeface="+mj-lt"/>
              <a:buAutoNum type="arabicPeriod"/>
            </a:pPr>
            <a:r>
              <a:rPr lang="en-US" sz="2400" dirty="0"/>
              <a:t>Copy the data into a pandas data frame</a:t>
            </a:r>
          </a:p>
          <a:p>
            <a:pPr marL="342900" indent="-342900">
              <a:buFont typeface="+mj-lt"/>
              <a:buAutoNum type="arabicPeriod"/>
            </a:pPr>
            <a:r>
              <a:rPr lang="en-US" sz="2400" dirty="0"/>
              <a:t>Separate that data frame into groups based on shape field</a:t>
            </a:r>
          </a:p>
          <a:p>
            <a:pPr marL="342900" indent="-342900">
              <a:buFont typeface="+mj-lt"/>
              <a:buAutoNum type="arabicPeriod"/>
            </a:pPr>
            <a:r>
              <a:rPr lang="en-US" sz="2400" dirty="0"/>
              <a:t>Write the circles to the feature class</a:t>
            </a:r>
          </a:p>
          <a:p>
            <a:pPr marL="342900" indent="-342900">
              <a:buFont typeface="+mj-lt"/>
              <a:buAutoNum type="arabicPeriod"/>
            </a:pPr>
            <a:r>
              <a:rPr lang="en-US" sz="2400" dirty="0"/>
              <a:t>Write the polygons to the feature class</a:t>
            </a:r>
          </a:p>
          <a:p>
            <a:pPr marL="342900" indent="-342900">
              <a:buFont typeface="+mj-lt"/>
              <a:buAutoNum type="arabicPeriod"/>
            </a:pPr>
            <a:r>
              <a:rPr lang="en-US" sz="2400" dirty="0">
                <a:solidFill>
                  <a:srgbClr val="6A86B8"/>
                </a:solidFill>
              </a:rPr>
              <a:t>Append the attributes.</a:t>
            </a:r>
          </a:p>
        </p:txBody>
      </p:sp>
    </p:spTree>
    <p:extLst>
      <p:ext uri="{BB962C8B-B14F-4D97-AF65-F5344CB8AC3E}">
        <p14:creationId xmlns:p14="http://schemas.microsoft.com/office/powerpoint/2010/main" val="102364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Table</a:t>
            </a:r>
          </a:p>
        </p:txBody>
      </p:sp>
      <p:sp>
        <p:nvSpPr>
          <p:cNvPr id="8" name="Content Placeholder 7"/>
          <p:cNvSpPr>
            <a:spLocks noGrp="1"/>
          </p:cNvSpPr>
          <p:nvPr>
            <p:ph idx="1"/>
          </p:nvPr>
        </p:nvSpPr>
        <p:spPr/>
        <p:txBody>
          <a:bodyPr>
            <a:normAutofit/>
          </a:bodyPr>
          <a:lstStyle/>
          <a:p>
            <a:pPr marL="342900" indent="-342900">
              <a:buFont typeface="+mj-lt"/>
              <a:buAutoNum type="arabicPeriod"/>
            </a:pPr>
            <a:r>
              <a:rPr lang="en-US" sz="2400" dirty="0"/>
              <a:t>Create a table, based on a template</a:t>
            </a:r>
          </a:p>
          <a:p>
            <a:pPr marL="342900" indent="-342900">
              <a:buFont typeface="+mj-lt"/>
              <a:buAutoNum type="arabicPeriod"/>
            </a:pPr>
            <a:r>
              <a:rPr lang="en-US" sz="2400" dirty="0"/>
              <a:t>Query the Access database into a pandas </a:t>
            </a:r>
            <a:r>
              <a:rPr lang="en-US" sz="2400" dirty="0" err="1"/>
              <a:t>dataframe</a:t>
            </a:r>
            <a:endParaRPr lang="en-US" sz="2400" dirty="0"/>
          </a:p>
          <a:p>
            <a:pPr marL="342900" indent="-342900">
              <a:buFont typeface="+mj-lt"/>
              <a:buAutoNum type="arabicPeriod"/>
            </a:pPr>
            <a:r>
              <a:rPr lang="en-US" sz="2400" dirty="0"/>
              <a:t>Create an insert cursor for the empty table</a:t>
            </a:r>
          </a:p>
          <a:p>
            <a:pPr marL="342900" indent="-342900">
              <a:buFont typeface="+mj-lt"/>
              <a:buAutoNum type="arabicPeriod"/>
            </a:pPr>
            <a:r>
              <a:rPr lang="en-US" sz="2400" dirty="0"/>
              <a:t>For each row in the pandas </a:t>
            </a:r>
            <a:r>
              <a:rPr lang="en-US" sz="2400" dirty="0" err="1"/>
              <a:t>dataframe</a:t>
            </a:r>
            <a:r>
              <a:rPr lang="en-US" sz="2400" dirty="0"/>
              <a:t>, insert row into table</a:t>
            </a:r>
          </a:p>
          <a:p>
            <a:pPr marL="342900" indent="-342900">
              <a:buFont typeface="+mj-lt"/>
              <a:buAutoNum type="arabicPeriod"/>
            </a:pPr>
            <a:r>
              <a:rPr lang="en-US" sz="2400" dirty="0"/>
              <a:t>Append the table to the feature class</a:t>
            </a:r>
          </a:p>
          <a:p>
            <a:endParaRPr lang="en-US" sz="2400" dirty="0"/>
          </a:p>
        </p:txBody>
      </p:sp>
    </p:spTree>
    <p:extLst>
      <p:ext uri="{BB962C8B-B14F-4D97-AF65-F5344CB8AC3E}">
        <p14:creationId xmlns:p14="http://schemas.microsoft.com/office/powerpoint/2010/main" val="24478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Thank You</a:t>
            </a:r>
          </a:p>
        </p:txBody>
      </p:sp>
      <p:sp>
        <p:nvSpPr>
          <p:cNvPr id="13" name="Content Placeholder 12"/>
          <p:cNvSpPr>
            <a:spLocks noGrp="1"/>
          </p:cNvSpPr>
          <p:nvPr>
            <p:ph sz="half" idx="1"/>
          </p:nvPr>
        </p:nvSpPr>
        <p:spPr>
          <a:xfrm>
            <a:off x="185737" y="1428461"/>
            <a:ext cx="6048376" cy="3422939"/>
          </a:xfrm>
        </p:spPr>
        <p:txBody>
          <a:bodyPr>
            <a:noAutofit/>
          </a:bodyPr>
          <a:lstStyle/>
          <a:p>
            <a:pPr lvl="1"/>
            <a:r>
              <a:rPr lang="en-US" dirty="0"/>
              <a:t>Melissa Albino Hegeman</a:t>
            </a:r>
          </a:p>
          <a:p>
            <a:pPr lvl="1"/>
            <a:r>
              <a:rPr lang="en-US" dirty="0"/>
              <a:t>Data and GIS Coordinator</a:t>
            </a:r>
          </a:p>
          <a:p>
            <a:pPr lvl="1"/>
            <a:r>
              <a:rPr lang="en-US" dirty="0"/>
              <a:t>melissa.albino@dec.ny.gov</a:t>
            </a:r>
          </a:p>
          <a:p>
            <a:pPr lvl="1"/>
            <a:r>
              <a:rPr lang="en-US" dirty="0"/>
              <a:t>(631) 444-0464</a:t>
            </a:r>
          </a:p>
          <a:p>
            <a:pPr lvl="1"/>
            <a:r>
              <a:rPr lang="en-US" dirty="0"/>
              <a:t>https://github.com/mhegeman/arcgisandaccess_nearc</a:t>
            </a:r>
          </a:p>
        </p:txBody>
      </p:sp>
      <p:sp>
        <p:nvSpPr>
          <p:cNvPr id="16" name="Content Placeholder 15"/>
          <p:cNvSpPr>
            <a:spLocks noGrp="1"/>
          </p:cNvSpPr>
          <p:nvPr>
            <p:ph sz="half" idx="2"/>
          </p:nvPr>
        </p:nvSpPr>
        <p:spPr>
          <a:xfrm>
            <a:off x="3539926" y="1704661"/>
            <a:ext cx="3103762" cy="2567204"/>
          </a:xfrm>
        </p:spPr>
        <p:txBody>
          <a:bodyPr>
            <a:normAutofit/>
          </a:bodyPr>
          <a:lstStyle/>
          <a:p>
            <a:r>
              <a:rPr lang="en-US" sz="1350" b="1" dirty="0"/>
              <a:t>Connect with us:</a:t>
            </a:r>
            <a:br>
              <a:rPr lang="en-US" sz="1350" b="1" dirty="0"/>
            </a:br>
            <a:r>
              <a:rPr lang="en-US" sz="1350" dirty="0"/>
              <a:t>Facebook: www.facebook.com/NYSDEC</a:t>
            </a:r>
            <a:br>
              <a:rPr lang="en-US" sz="1350" dirty="0"/>
            </a:br>
            <a:r>
              <a:rPr lang="en-US" sz="1350" dirty="0"/>
              <a:t>Twitter: twitter.com/NYSDEC</a:t>
            </a:r>
            <a:br>
              <a:rPr lang="en-US" sz="1350" dirty="0"/>
            </a:br>
            <a:r>
              <a:rPr lang="en-US" sz="1350" dirty="0"/>
              <a:t>Flickr: www.flickr.com/photos/nysdec</a:t>
            </a:r>
          </a:p>
        </p:txBody>
      </p:sp>
    </p:spTree>
    <p:extLst>
      <p:ext uri="{BB962C8B-B14F-4D97-AF65-F5344CB8AC3E}">
        <p14:creationId xmlns:p14="http://schemas.microsoft.com/office/powerpoint/2010/main" val="247623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idx="1"/>
          </p:nvPr>
        </p:nvSpPr>
        <p:spPr/>
        <p:txBody>
          <a:bodyPr vert="horz" lIns="0" tIns="0" rIns="0" bIns="0" rtlCol="0" anchor="t">
            <a:noAutofit/>
          </a:bodyPr>
          <a:lstStyle/>
          <a:p>
            <a:r>
              <a:rPr lang="EN-US" sz="2400" dirty="0"/>
              <a:t>DMR wants all of our data digitized, so we can:</a:t>
            </a:r>
            <a:endParaRPr lang="en-US" sz="2400" dirty="0"/>
          </a:p>
          <a:p>
            <a:pPr marL="257175" indent="-257175">
              <a:buFont typeface="Arial" panose="020B0604020202020204" pitchFamily="34" charset="0"/>
              <a:buChar char="•"/>
            </a:pPr>
            <a:r>
              <a:rPr lang="EN-US" sz="2400" dirty="0"/>
              <a:t>Standardize</a:t>
            </a:r>
          </a:p>
          <a:p>
            <a:pPr marL="257175" indent="-257175">
              <a:buFont typeface="Arial" panose="020B0604020202020204" pitchFamily="34" charset="0"/>
              <a:buChar char="•"/>
            </a:pPr>
            <a:r>
              <a:rPr lang="EN-US" sz="2400" dirty="0"/>
              <a:t>Automate</a:t>
            </a:r>
            <a:endParaRPr lang="en-US" sz="2400" dirty="0"/>
          </a:p>
          <a:p>
            <a:pPr marL="257175" indent="-257175">
              <a:buFont typeface="Arial" panose="020B0604020202020204" pitchFamily="34" charset="0"/>
              <a:buChar char="•"/>
            </a:pPr>
            <a:r>
              <a:rPr lang="en-US" sz="2400" dirty="0"/>
              <a:t>Reduce our errors</a:t>
            </a:r>
          </a:p>
          <a:p>
            <a:pPr marL="257175" indent="-257175">
              <a:buFont typeface="Arial" panose="020B0604020202020204" pitchFamily="34" charset="0"/>
              <a:buChar char="•"/>
            </a:pPr>
            <a:r>
              <a:rPr lang="en-US" sz="2400" dirty="0"/>
              <a:t>Make better “stuff”</a:t>
            </a:r>
          </a:p>
        </p:txBody>
      </p:sp>
    </p:spTree>
    <p:extLst>
      <p:ext uri="{BB962C8B-B14F-4D97-AF65-F5344CB8AC3E}">
        <p14:creationId xmlns:p14="http://schemas.microsoft.com/office/powerpoint/2010/main" val="136605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a:t>
            </a:r>
          </a:p>
        </p:txBody>
      </p:sp>
      <p:sp>
        <p:nvSpPr>
          <p:cNvPr id="3" name="Content Placeholder 2"/>
          <p:cNvSpPr>
            <a:spLocks noGrp="1"/>
          </p:cNvSpPr>
          <p:nvPr>
            <p:ph idx="1"/>
          </p:nvPr>
        </p:nvSpPr>
        <p:spPr/>
        <p:txBody>
          <a:bodyPr vert="horz" lIns="0" tIns="0" rIns="0" bIns="0" rtlCol="0" anchor="t">
            <a:normAutofit/>
          </a:bodyPr>
          <a:lstStyle/>
          <a:p>
            <a:r>
              <a:rPr lang="en-US" sz="2400" dirty="0"/>
              <a:t>What is the best way to handle the historic points, lines and polygons we have hanging around?</a:t>
            </a:r>
          </a:p>
        </p:txBody>
      </p:sp>
      <p:pic>
        <p:nvPicPr>
          <p:cNvPr id="5" name="Picture 4" descr="Filing Cabinets Flat Box File Lever Arch Binder Suspension Folder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758" y="2736212"/>
            <a:ext cx="1551489" cy="1637683"/>
          </a:xfrm>
          <a:prstGeom prst="rect">
            <a:avLst/>
          </a:prstGeom>
        </p:spPr>
      </p:pic>
      <p:pic>
        <p:nvPicPr>
          <p:cNvPr id="6" name="Picture 5" descr="Old Library Books, The Literary and Philosophical Society Of Newcastl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206" y="3003780"/>
            <a:ext cx="2390084" cy="1593389"/>
          </a:xfrm>
          <a:prstGeom prst="rect">
            <a:avLst/>
          </a:prstGeom>
        </p:spPr>
      </p:pic>
    </p:spTree>
    <p:extLst>
      <p:ext uri="{BB962C8B-B14F-4D97-AF65-F5344CB8AC3E}">
        <p14:creationId xmlns:p14="http://schemas.microsoft.com/office/powerpoint/2010/main" val="231187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all the old data?</a:t>
            </a:r>
          </a:p>
        </p:txBody>
      </p:sp>
      <p:sp>
        <p:nvSpPr>
          <p:cNvPr id="3" name="Content Placeholder 2"/>
          <p:cNvSpPr>
            <a:spLocks noGrp="1"/>
          </p:cNvSpPr>
          <p:nvPr>
            <p:ph idx="1"/>
          </p:nvPr>
        </p:nvSpPr>
        <p:spPr/>
        <p:txBody>
          <a:bodyPr>
            <a:normAutofit/>
          </a:bodyPr>
          <a:lstStyle/>
          <a:p>
            <a:r>
              <a:rPr lang="en-US" sz="2400" dirty="0"/>
              <a:t>How do we handle spatial data from the pre-ArcGIS days?</a:t>
            </a:r>
          </a:p>
          <a:p>
            <a:pPr marL="257175" indent="-257175">
              <a:buFont typeface="Arial" panose="020B0604020202020204" pitchFamily="34" charset="0"/>
              <a:buChar char="•"/>
            </a:pPr>
            <a:r>
              <a:rPr lang="en-US" sz="2400" dirty="0"/>
              <a:t>Enter data in to Access</a:t>
            </a:r>
          </a:p>
          <a:p>
            <a:pPr marL="257175" indent="-257175">
              <a:buFont typeface="Arial" panose="020B0604020202020204" pitchFamily="34" charset="0"/>
              <a:buChar char="•"/>
            </a:pPr>
            <a:r>
              <a:rPr lang="en-US" sz="2400" dirty="0"/>
              <a:t>Use Python to query Access and to create feature classes from that database</a:t>
            </a:r>
          </a:p>
        </p:txBody>
      </p:sp>
    </p:spTree>
    <p:extLst>
      <p:ext uri="{BB962C8B-B14F-4D97-AF65-F5344CB8AC3E}">
        <p14:creationId xmlns:p14="http://schemas.microsoft.com/office/powerpoint/2010/main" val="281945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Requirements</a:t>
            </a:r>
            <a:br>
              <a:rPr lang="en-US" dirty="0">
                <a:solidFill>
                  <a:schemeClr val="tx1"/>
                </a:solidFill>
              </a:rPr>
            </a:br>
            <a:r>
              <a:rPr lang="EN-US" dirty="0">
                <a:solidFill>
                  <a:srgbClr val="FFFFFF"/>
                </a:solidFill>
                <a:latin typeface="Arial"/>
              </a:rPr>
              <a:t>Garbage Out."</a:t>
            </a:r>
          </a:p>
        </p:txBody>
      </p:sp>
      <p:sp>
        <p:nvSpPr>
          <p:cNvPr id="5" name="Text Placeholder 4"/>
          <p:cNvSpPr>
            <a:spLocks noGrp="1"/>
          </p:cNvSpPr>
          <p:nvPr>
            <p:ph idx="1"/>
          </p:nvPr>
        </p:nvSpPr>
        <p:spPr/>
        <p:txBody>
          <a:bodyPr vert="horz" lIns="0" tIns="0" rIns="0" bIns="0" rtlCol="0" anchor="t">
            <a:normAutofit/>
          </a:bodyPr>
          <a:lstStyle/>
          <a:p>
            <a:pPr marL="342900" indent="-342900">
              <a:buFont typeface="Arial" panose="020B0604020202020204" pitchFamily="34" charset="0"/>
              <a:buChar char="•"/>
            </a:pPr>
            <a:r>
              <a:rPr lang="en-US" sz="2000" dirty="0"/>
              <a:t>Dead simple</a:t>
            </a:r>
          </a:p>
          <a:p>
            <a:pPr marL="471488" lvl="1" indent="-342900"/>
            <a:r>
              <a:rPr lang="en-US" sz="2000" dirty="0"/>
              <a:t>No crazy stuff for me to manage</a:t>
            </a:r>
          </a:p>
          <a:p>
            <a:pPr marL="471488" lvl="1" indent="-342900"/>
            <a:r>
              <a:rPr lang="en-US" sz="2000" dirty="0"/>
              <a:t>The data entry process should be very easy</a:t>
            </a:r>
          </a:p>
          <a:p>
            <a:pPr marL="342900" indent="-342900">
              <a:buFont typeface="Arial" panose="020B0604020202020204" pitchFamily="34" charset="0"/>
              <a:buChar char="•"/>
            </a:pPr>
            <a:r>
              <a:rPr lang="en-US" sz="2000" dirty="0"/>
              <a:t>Everyone has to be able to access it</a:t>
            </a:r>
          </a:p>
        </p:txBody>
      </p:sp>
    </p:spTree>
    <p:extLst>
      <p:ext uri="{BB962C8B-B14F-4D97-AF65-F5344CB8AC3E}">
        <p14:creationId xmlns:p14="http://schemas.microsoft.com/office/powerpoint/2010/main" val="17624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Aquaculture Leases</a:t>
            </a: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400" dirty="0"/>
              <a:t>One permit holder can have multiple leases</a:t>
            </a:r>
          </a:p>
          <a:p>
            <a:pPr marL="285750" indent="-285750">
              <a:buFont typeface="Arial" panose="020B0604020202020204" pitchFamily="34" charset="0"/>
              <a:buChar char="•"/>
            </a:pPr>
            <a:r>
              <a:rPr lang="en-US" sz="2400" dirty="0"/>
              <a:t>Varying lease shapes: circles, squares and polygons</a:t>
            </a:r>
          </a:p>
          <a:p>
            <a:pPr marL="285750" indent="-285750">
              <a:buFont typeface="Arial" panose="020B0604020202020204" pitchFamily="34" charset="0"/>
              <a:buChar char="•"/>
            </a:pPr>
            <a:r>
              <a:rPr lang="en-US" sz="2400" dirty="0"/>
              <a:t>One lease site can have a varying number of coordinates.</a:t>
            </a:r>
          </a:p>
          <a:p>
            <a:pPr marL="285750" indent="-285750">
              <a:buFont typeface="Arial" panose="020B0604020202020204" pitchFamily="34" charset="0"/>
              <a:buChar char="•"/>
            </a:pPr>
            <a:r>
              <a:rPr lang="en-US" sz="2400" dirty="0"/>
              <a:t>~75 lease sites</a:t>
            </a:r>
          </a:p>
          <a:p>
            <a:pPr marL="285750" indent="-285750">
              <a:buFont typeface="Arial" panose="020B0604020202020204" pitchFamily="34" charset="0"/>
              <a:buChar char="•"/>
            </a:pPr>
            <a:r>
              <a:rPr lang="en-US" sz="2400" dirty="0"/>
              <a:t>WGS84</a:t>
            </a:r>
          </a:p>
          <a:p>
            <a:endParaRPr lang="en-US" sz="2400" dirty="0"/>
          </a:p>
        </p:txBody>
      </p:sp>
    </p:spTree>
    <p:extLst>
      <p:ext uri="{BB962C8B-B14F-4D97-AF65-F5344CB8AC3E}">
        <p14:creationId xmlns:p14="http://schemas.microsoft.com/office/powerpoint/2010/main" val="410116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Tables</a:t>
            </a:r>
          </a:p>
        </p:txBody>
      </p:sp>
      <p:graphicFrame>
        <p:nvGraphicFramePr>
          <p:cNvPr id="6" name="Diagram 5"/>
          <p:cNvGraphicFramePr/>
          <p:nvPr>
            <p:extLst>
              <p:ext uri="{D42A27DB-BD31-4B8C-83A1-F6EECF244321}">
                <p14:modId xmlns:p14="http://schemas.microsoft.com/office/powerpoint/2010/main" val="1220986570"/>
              </p:ext>
            </p:extLst>
          </p:nvPr>
        </p:nvGraphicFramePr>
        <p:xfrm>
          <a:off x="701199" y="1047749"/>
          <a:ext cx="5405856" cy="341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15" name="Ink 14"/>
              <p14:cNvContentPartPr/>
              <p14:nvPr/>
            </p14:nvContentPartPr>
            <p14:xfrm>
              <a:off x="3419806" y="2375075"/>
              <a:ext cx="1114560" cy="909720"/>
            </p14:xfrm>
          </p:contentPart>
        </mc:Choice>
        <mc:Fallback xmlns="">
          <p:pic>
            <p:nvPicPr>
              <p:cNvPr id="15" name="Ink 14"/>
              <p:cNvPicPr/>
              <p:nvPr/>
            </p:nvPicPr>
            <p:blipFill>
              <a:blip r:embed="rId9"/>
              <a:stretch>
                <a:fillRect/>
              </a:stretch>
            </p:blipFill>
            <p:spPr>
              <a:xfrm>
                <a:off x="3415847" y="2367155"/>
                <a:ext cx="1126436" cy="92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p14:cNvContentPartPr/>
              <p14:nvPr/>
            </p14:nvContentPartPr>
            <p14:xfrm>
              <a:off x="1859206" y="2242955"/>
              <a:ext cx="795600" cy="207437"/>
            </p14:xfrm>
          </p:contentPart>
        </mc:Choice>
        <mc:Fallback xmlns="">
          <p:pic>
            <p:nvPicPr>
              <p:cNvPr id="21" name="Ink 20"/>
              <p:cNvPicPr/>
              <p:nvPr/>
            </p:nvPicPr>
            <p:blipFill>
              <a:blip r:embed="rId11"/>
              <a:stretch>
                <a:fillRect/>
              </a:stretch>
            </p:blipFill>
            <p:spPr>
              <a:xfrm>
                <a:off x="1852366" y="2239354"/>
                <a:ext cx="810000" cy="22040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p14:cNvContentPartPr/>
              <p14:nvPr/>
            </p14:nvContentPartPr>
            <p14:xfrm>
              <a:off x="4319170" y="2304592"/>
              <a:ext cx="128880" cy="47520"/>
            </p14:xfrm>
          </p:contentPart>
        </mc:Choice>
        <mc:Fallback xmlns="">
          <p:pic>
            <p:nvPicPr>
              <p:cNvPr id="24" name="Ink 23"/>
              <p:cNvPicPr/>
              <p:nvPr/>
            </p:nvPicPr>
            <p:blipFill>
              <a:blip r:embed="rId13"/>
              <a:stretch>
                <a:fillRect/>
              </a:stretch>
            </p:blipFill>
            <p:spPr>
              <a:xfrm>
                <a:off x="4310554" y="2294945"/>
                <a:ext cx="145753" cy="65742"/>
              </a:xfrm>
              <a:prstGeom prst="rect">
                <a:avLst/>
              </a:prstGeom>
            </p:spPr>
          </p:pic>
        </mc:Fallback>
      </mc:AlternateContent>
    </p:spTree>
    <p:extLst>
      <p:ext uri="{BB962C8B-B14F-4D97-AF65-F5344CB8AC3E}">
        <p14:creationId xmlns:p14="http://schemas.microsoft.com/office/powerpoint/2010/main" val="22532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Geodatabase</a:t>
            </a:r>
          </a:p>
        </p:txBody>
      </p:sp>
      <p:sp>
        <p:nvSpPr>
          <p:cNvPr id="3" name="Content Placeholder 2"/>
          <p:cNvSpPr>
            <a:spLocks noGrp="1"/>
          </p:cNvSpPr>
          <p:nvPr>
            <p:ph idx="1"/>
          </p:nvPr>
        </p:nvSpPr>
        <p:spPr/>
        <p:txBody>
          <a:bodyPr/>
          <a:lstStyle/>
          <a:p>
            <a:pPr marL="342900" indent="-342900">
              <a:buFont typeface="+mj-lt"/>
              <a:buAutoNum type="arabicPeriod"/>
            </a:pPr>
            <a:r>
              <a:rPr lang="en-US" dirty="0"/>
              <a:t>Set up an empty geodatabase for the new features</a:t>
            </a:r>
          </a:p>
          <a:p>
            <a:pPr marL="342900" indent="-342900">
              <a:buFont typeface="+mj-lt"/>
              <a:buAutoNum type="arabicPeriod"/>
            </a:pPr>
            <a:r>
              <a:rPr lang="en-US" dirty="0"/>
              <a:t>Create an empty template feature classes in the right projection, with the right fields</a:t>
            </a:r>
          </a:p>
          <a:p>
            <a:pPr marL="342900" indent="-342900">
              <a:buFont typeface="+mj-lt"/>
              <a:buAutoNum type="arabicPeriod"/>
            </a:pPr>
            <a:endParaRPr lang="en-US" dirty="0"/>
          </a:p>
        </p:txBody>
      </p:sp>
    </p:spTree>
    <p:extLst>
      <p:ext uri="{BB962C8B-B14F-4D97-AF65-F5344CB8AC3E}">
        <p14:creationId xmlns:p14="http://schemas.microsoft.com/office/powerpoint/2010/main" val="96477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cpowerpointlight.potx" id="{B2FD8611-719C-4143-B68C-6B5C770BCAF7}" vid="{330FC1EA-8A7C-4CEC-912E-53C2A800F4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decpptwhite16x9</Template>
  <TotalTime>1327</TotalTime>
  <Words>1817</Words>
  <Application>Microsoft Office PowerPoint</Application>
  <PresentationFormat>Custom</PresentationFormat>
  <Paragraphs>227</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Office Theme</vt:lpstr>
      <vt:lpstr>Bringing your legacy data into the future.</vt:lpstr>
      <vt:lpstr>Bringing your legacy data into the future.</vt:lpstr>
      <vt:lpstr>The Goal</vt:lpstr>
      <vt:lpstr>But…</vt:lpstr>
      <vt:lpstr>What to do with all the old data?</vt:lpstr>
      <vt:lpstr>Database Requirements Garbage Out."</vt:lpstr>
      <vt:lpstr>Aquaculture Leases</vt:lpstr>
      <vt:lpstr>Database Tables</vt:lpstr>
      <vt:lpstr>The Geodatabase</vt:lpstr>
      <vt:lpstr>The Process</vt:lpstr>
      <vt:lpstr>Get the data out of Access</vt:lpstr>
      <vt:lpstr>Get the data out of Access</vt:lpstr>
      <vt:lpstr>Get the data out of Access</vt:lpstr>
      <vt:lpstr>The Process</vt:lpstr>
      <vt:lpstr>PowerPoint Presentation</vt:lpstr>
      <vt:lpstr>The Process</vt:lpstr>
      <vt:lpstr>Circles</vt:lpstr>
      <vt:lpstr>PowerPoint Presentation</vt:lpstr>
      <vt:lpstr>Circles</vt:lpstr>
      <vt:lpstr>The Process</vt:lpstr>
      <vt:lpstr>Polygons</vt:lpstr>
      <vt:lpstr>The Process</vt:lpstr>
      <vt:lpstr>Attribute Table</vt:lpstr>
      <vt:lpstr>Thank You</vt:lpstr>
    </vt:vector>
  </TitlesOfParts>
  <Company>NYSDEC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Albino</dc:creator>
  <cp:lastModifiedBy>Melissa Albino</cp:lastModifiedBy>
  <cp:revision>50</cp:revision>
  <dcterms:created xsi:type="dcterms:W3CDTF">2016-09-09T12:09:12Z</dcterms:created>
  <dcterms:modified xsi:type="dcterms:W3CDTF">2016-10-19T11:54:25Z</dcterms:modified>
</cp:coreProperties>
</file>