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4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21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8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0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F60FEFB-C132-4681-A0A1-590708E2C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6" b="92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480D5-9661-BA42-99A2-D762C11B4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Biography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EFD13-03B8-DB4A-8D78-094C627C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315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E3823"/>
      </a:dk2>
      <a:lt2>
        <a:srgbClr val="E2E6E8"/>
      </a:lt2>
      <a:accent1>
        <a:srgbClr val="CD977A"/>
      </a:accent1>
      <a:accent2>
        <a:srgbClr val="B3A163"/>
      </a:accent2>
      <a:accent3>
        <a:srgbClr val="9CA76D"/>
      </a:accent3>
      <a:accent4>
        <a:srgbClr val="81B062"/>
      </a:accent4>
      <a:accent5>
        <a:srgbClr val="6BB26C"/>
      </a:accent5>
      <a:accent6>
        <a:srgbClr val="63B285"/>
      </a:accent6>
      <a:hlink>
        <a:srgbClr val="5B879E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Elephant</vt:lpstr>
      <vt:lpstr>BrushVTI</vt:lpstr>
      <vt:lpstr>Biography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Biography</dc:title>
  <dc:creator>Heroux, Mike</dc:creator>
  <cp:lastModifiedBy>Heroux, Mike</cp:lastModifiedBy>
  <cp:revision>4</cp:revision>
  <dcterms:created xsi:type="dcterms:W3CDTF">2020-04-11T23:52:19Z</dcterms:created>
  <dcterms:modified xsi:type="dcterms:W3CDTF">2020-04-12T13:16:30Z</dcterms:modified>
</cp:coreProperties>
</file>