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4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7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3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white wall&#10;&#10;Description automatically generated">
            <a:extLst>
              <a:ext uri="{FF2B5EF4-FFF2-40B4-BE49-F238E27FC236}">
                <a16:creationId xmlns:a16="http://schemas.microsoft.com/office/drawing/2014/main" id="{FFC08B07-4D03-4A68-AD8F-055C7701E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" b="12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87A5B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87A5B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410F9-4AD5-104C-9CCB-FB2176ADC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733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0E90A-7975-2C48-8773-94B501E3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7068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Franklin Gothic Book</vt:lpstr>
      <vt:lpstr>Wingdings 2</vt:lpstr>
      <vt:lpstr>DividendVTI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Heroux, Mike</dc:creator>
  <cp:lastModifiedBy>Heroux, Mike</cp:lastModifiedBy>
  <cp:revision>1</cp:revision>
  <dcterms:created xsi:type="dcterms:W3CDTF">2020-05-15T04:10:00Z</dcterms:created>
  <dcterms:modified xsi:type="dcterms:W3CDTF">2020-05-15T04:13:57Z</dcterms:modified>
</cp:coreProperties>
</file>