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0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6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32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3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9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6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5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5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1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8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3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8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E431C-F1BE-4B22-92F4-CDF5B876C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24" b="342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87A7FD-AAD9-4A01-B753-DC50A900C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4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C6871-D14F-E048-BA28-D87D0A8C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04" y="1673523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Teaching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7DA24-C1C6-F046-9E8F-CF3500532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9EA74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04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C24"/>
      </a:dk2>
      <a:lt2>
        <a:srgbClr val="E2E2E8"/>
      </a:lt2>
      <a:accent1>
        <a:srgbClr val="9EA741"/>
      </a:accent1>
      <a:accent2>
        <a:srgbClr val="B18A3B"/>
      </a:accent2>
      <a:accent3>
        <a:srgbClr val="C36A4D"/>
      </a:accent3>
      <a:accent4>
        <a:srgbClr val="B13B4E"/>
      </a:accent4>
      <a:accent5>
        <a:srgbClr val="C34D92"/>
      </a:accent5>
      <a:accent6>
        <a:srgbClr val="B13BB1"/>
      </a:accent6>
      <a:hlink>
        <a:srgbClr val="C55181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Franklin Gothic Book</vt:lpstr>
      <vt:lpstr>Wingdings 2</vt:lpstr>
      <vt:lpstr>SlateVTI</vt:lpstr>
      <vt:lpstr>Teaching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</dc:title>
  <dc:creator>Heroux, Mike</dc:creator>
  <cp:lastModifiedBy>Heroux, Mike</cp:lastModifiedBy>
  <cp:revision>1</cp:revision>
  <dcterms:created xsi:type="dcterms:W3CDTF">2020-05-15T04:23:18Z</dcterms:created>
  <dcterms:modified xsi:type="dcterms:W3CDTF">2020-05-15T04:24:53Z</dcterms:modified>
</cp:coreProperties>
</file>