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5EAE2-2593-4E1E-94C0-1758F563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7D2D3-6A46-48AB-9A4A-480E9366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76ADF-7111-44AF-9685-3EA17AAF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51F5E-84D1-44FA-AAAC-E4FA34D6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93E1-148A-4F2F-9B3B-5611E56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8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CD904-D7FB-45EE-911E-977A93AD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21C67-DD6B-43FD-9F07-6B10AF90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D4D74-E7C6-487A-9847-4115BCE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A3477-86EB-4375-B396-64BF5BA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031F9-4E7D-4DD5-BCC4-10C30AF8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4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66B5DF-B260-4E02-84A8-1696CEEBF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BDE443-6FED-4C2B-AF00-E6AD2827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0BD2C-6FEA-4783-A0FD-52185E88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F88F4-CBAF-40F3-B2D0-F471D565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BD725-6F29-4251-9781-94D756C7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8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886DA-6210-49C7-A788-91289539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65F92-9AC7-49D2-BEBD-A4F1F09A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C403F-5052-4AFF-B1A1-91926EB5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7B52D-7676-431B-8C0E-85E4F1DF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0429E-24D3-4E03-9FD3-0898AC3C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E6ECE-7BA5-4C8D-B4A6-41E0E3D3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15BB49-3D18-4FF1-AC2D-9690D667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64AC0-EE6A-4370-81B6-6004583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64E27-BF53-4A51-96B9-451FEB3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5A063C-0C94-4268-B353-7FA2E85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DC9E7-7290-48C0-A6AE-B7B5F1A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10215-4B36-4FF3-A2FD-84F926DE3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791E2-6E78-4F51-856A-88D28F8E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AA667-4A5D-4EFB-966D-8D026B2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61FD-D016-46CA-BEDC-B527DFDA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CFFF9-132B-40CB-B40D-F48F1B48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2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8DF24-6BAC-48FB-9696-EB005EBD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EF78A-3CCC-4F98-B056-6DDD8143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14B6F8-12D1-44C9-A525-FFAECE2A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2BD84-84D9-42DA-B44B-1FACF7E78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31432E-F2B5-42A9-B5C5-96C762FE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486D65-45FC-49C4-9526-35067EDC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DADAD1-32F4-4487-8F0E-D801E6AD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50D8C1-C62B-4ECF-AF90-D3F8BB4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4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2F911-C8A8-4017-89BD-8273BE4E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F58458-DE97-4E33-AD62-278E47AD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B0709F-83A4-462A-A7DF-A65A9F9A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68B386-9D01-4330-B8F5-AEA94D94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FAA94-5CB6-44C1-85DA-A6FF2FC5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08DD76-BA11-48A0-9C3B-5A3CAAD8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0F0EA7-7D1E-4498-AF8C-EC508BD0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25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7BC53-1553-4745-936B-CB269F1B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71E4E-6808-4656-8E3E-17C160B5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A7D249-D873-4C61-9A0D-BA216A94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3649A5-A39A-4CE8-9591-905B8C99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EDC5A7-A77A-4E1D-A775-3B06CC57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00240-2194-4E72-ACE1-42DEC9F8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6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73AEA-8CD5-4156-BD01-AF0E891C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4D0540-0ABE-442C-A9AE-37BAA57D8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E42859-4209-44E8-9F3F-DD080CA3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DB0328-0B0F-4BF8-A5F8-CB7BD9D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F3944-D73F-4801-ADD1-DC0BB0CF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07A9C2-10C4-43A9-A951-C73AF925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0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079C6E-4467-4667-B828-215DE363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A332B-91FA-4B7C-B146-980A692E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1836-D08C-4426-8C52-A2F719124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947F-AAAF-442D-BCC5-B765C40F89E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4591D-9671-4B00-8BEA-B83A0F61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E8C0E-FB91-4325-BD4F-F3163FBF5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7FF2-1116-4FF2-820C-2D26E933BF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95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5150490-482A-43B0-A9A5-3EF7052C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63014"/>
            <a:ext cx="10515600" cy="867327"/>
          </a:xfrm>
        </p:spPr>
        <p:txBody>
          <a:bodyPr>
            <a:normAutofit fontScale="90000"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Gateway </a:t>
            </a:r>
            <a:r>
              <a:rPr lang="de-DE" sz="3600" dirty="0" err="1">
                <a:latin typeface="Ubuntu" panose="020B0504030602030204" pitchFamily="34" charset="0"/>
              </a:rPr>
              <a:t>Idea</a:t>
            </a:r>
            <a:r>
              <a:rPr lang="de-DE" sz="3600" dirty="0">
                <a:latin typeface="Ubuntu" panose="020B0504030602030204" pitchFamily="34" charset="0"/>
              </a:rPr>
              <a:t> Model Canvas</a:t>
            </a:r>
            <a:br>
              <a:rPr lang="de-DE" dirty="0">
                <a:latin typeface="Ubuntu" panose="020B0504030602030204" pitchFamily="34" charset="0"/>
              </a:rPr>
            </a:br>
            <a:r>
              <a:rPr lang="de-DE" sz="2200" dirty="0" err="1">
                <a:latin typeface="Ubuntu" panose="020B0504030602030204" pitchFamily="34" charset="0"/>
              </a:rPr>
              <a:t>Teamname</a:t>
            </a:r>
            <a:r>
              <a:rPr lang="de-DE" sz="2200" dirty="0">
                <a:latin typeface="Ubuntu" panose="020B0504030602030204" pitchFamily="34" charset="0"/>
              </a:rPr>
              <a:t>: </a:t>
            </a:r>
            <a:endParaRPr lang="de-DE" dirty="0">
              <a:latin typeface="Ubuntu" panose="020B0504030602030204" pitchFamily="34" charset="0"/>
            </a:endParaRP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274DB11E-03A1-4500-995B-7437FE83A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39727"/>
              </p:ext>
            </p:extLst>
          </p:nvPr>
        </p:nvGraphicFramePr>
        <p:xfrm>
          <a:off x="838200" y="951345"/>
          <a:ext cx="10515600" cy="425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03152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0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51950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0700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8026288"/>
                    </a:ext>
                  </a:extLst>
                </a:gridCol>
              </a:tblGrid>
              <a:tr h="4259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Welches Problem adressiert ihr? 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Wer hat dieses Problem?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000" dirty="0"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tx1"/>
                          </a:solidFill>
                        </a:rPr>
                        <a:t>Idee/Lösungsvorschlag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Wie wollt ihr dieses Problem lösen?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Welche Meilensteine müsst ihr dafür erreichen?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Was ist die Minimalversion eurer Lösung und wie schnell könnt ihr sie erreichen?</a:t>
                      </a:r>
                    </a:p>
                    <a:p>
                      <a:br>
                        <a:rPr lang="de-DE" sz="1000" b="0" dirty="0">
                          <a:solidFill>
                            <a:schemeClr val="tx1"/>
                          </a:solidFill>
                        </a:rPr>
                      </a:br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tx1"/>
                          </a:solidFill>
                        </a:rPr>
                        <a:t>Kundensegmente/Nutzer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Wer zahlt für die Lösung des Problems? Lassen sich die Kunden in verschiedene Untergruppen/ Segmente aufteilen? 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Ist der Kunde auch Nutzer oder zahlt einer und nutzt es ein Dritter (z.B. Krankenversicherung zahlt für Patienten)?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Wie viele potenzielle Nutzer gibt es?</a:t>
                      </a:r>
                    </a:p>
                    <a:p>
                      <a:endParaRPr lang="de-DE" sz="1000" dirty="0"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tx1"/>
                          </a:solidFill>
                        </a:rPr>
                        <a:t>Vertrieb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Wo und wie erreicht ihr eure Kunden?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tx1"/>
                          </a:solidFill>
                        </a:rPr>
                        <a:t>Kompetenzbedarf und Team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Welche Erfahrungen und Qualifikationen braucht es um eure Idee umzusetzen?</a:t>
                      </a:r>
                    </a:p>
                    <a:p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Welche Kompetenzen bringt ihr mit? Welche Kompetenzen müsst ihr noch ergänzen und wie wollt ihr sie ergänzen (z.B. über Mitgründer, Kooperationen, Netzwerk,...)?</a:t>
                      </a:r>
                    </a:p>
                    <a:p>
                      <a:endParaRPr lang="de-DE" sz="100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7087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17953C0-87CC-46AF-81C8-02BE1C02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70007"/>
              </p:ext>
            </p:extLst>
          </p:nvPr>
        </p:nvGraphicFramePr>
        <p:xfrm>
          <a:off x="838199" y="5211192"/>
          <a:ext cx="10515600" cy="134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325814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50672419"/>
                    </a:ext>
                  </a:extLst>
                </a:gridCol>
              </a:tblGrid>
              <a:tr h="1341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tx1"/>
                          </a:solidFill>
                        </a:rPr>
                        <a:t>Wettbewerb</a:t>
                      </a:r>
                      <a:endParaRPr lang="de-DE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Welche Konkurrenz gibt es für euer Produkt, welche Firmen bieten etwas ähnliches an? Was macht eure Idee besser als die Alternativen?</a:t>
                      </a:r>
                    </a:p>
                    <a:p>
                      <a:endParaRPr lang="de-DE" sz="1000" dirty="0"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</a:rPr>
                        <a:t>Einnahmequellen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Wofür zahlt der Kunde? Über welche Wege verdienst du Geld?</a:t>
                      </a:r>
                    </a:p>
                    <a:p>
                      <a:endParaRPr lang="de-DE" sz="1000" dirty="0">
                        <a:solidFill>
                          <a:schemeClr val="tx1"/>
                        </a:solidFill>
                        <a:latin typeface="Ubuntu" panose="020B05040306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2730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876833C-472C-448D-8FE8-B6D3BE54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0" y="135655"/>
            <a:ext cx="591129" cy="7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</vt:lpstr>
      <vt:lpstr>Gateway Idea Model Canvas Teamname: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 Idea Model Canvas</dc:title>
  <dc:creator>Thomas Lach</dc:creator>
  <cp:lastModifiedBy>Thomas Lach</cp:lastModifiedBy>
  <cp:revision>8</cp:revision>
  <dcterms:created xsi:type="dcterms:W3CDTF">2022-06-24T07:57:38Z</dcterms:created>
  <dcterms:modified xsi:type="dcterms:W3CDTF">2022-06-27T12:59:47Z</dcterms:modified>
</cp:coreProperties>
</file>