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heme/theme2.xml" ContentType="application/vnd.openxmlformats-officedocument.theme+xml"/>
  <Override PartName="/ppt/tags/tag246.xml" ContentType="application/vnd.openxmlformats-officedocument.presentationml.tags+xml"/>
  <Override PartName="/ppt/notesSlides/notesSlide1.xml" ContentType="application/vnd.openxmlformats-officedocument.presentationml.notesSlide+xml"/>
  <Override PartName="/ppt/tags/tag247.xml" ContentType="application/vnd.openxmlformats-officedocument.presentationml.tags+xml"/>
  <Override PartName="/ppt/notesSlides/notesSlide2.xml" ContentType="application/vnd.openxmlformats-officedocument.presentationml.notesSlide+xml"/>
  <Override PartName="/ppt/tags/tag248.xml" ContentType="application/vnd.openxmlformats-officedocument.presentationml.tag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7"/>
  </p:sldMasterIdLst>
  <p:notesMasterIdLst>
    <p:notesMasterId r:id="rId12"/>
  </p:notesMasterIdLst>
  <p:sldIdLst>
    <p:sldId id="269" r:id="rId8"/>
    <p:sldId id="270" r:id="rId9"/>
    <p:sldId id="274" r:id="rId10"/>
    <p:sldId id="275" r:id="rId11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50" autoAdjust="0"/>
    <p:restoredTop sz="94660"/>
  </p:normalViewPr>
  <p:slideViewPr>
    <p:cSldViewPr>
      <p:cViewPr varScale="1">
        <p:scale>
          <a:sx n="83" d="100"/>
          <a:sy n="83" d="100"/>
        </p:scale>
        <p:origin x="-104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1.xml"/><Relationship Id="rId1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" Target="slides/slide4.xml"/><Relationship Id="rId5" Type="http://schemas.openxmlformats.org/officeDocument/2006/relationships/customXml" Target="../customXml/item5.xml"/><Relationship Id="rId15" Type="http://schemas.openxmlformats.org/officeDocument/2006/relationships/theme" Target="theme/theme1.xml"/><Relationship Id="rId10" Type="http://schemas.openxmlformats.org/officeDocument/2006/relationships/slide" Target="slides/slide3.xml"/><Relationship Id="rId4" Type="http://schemas.openxmlformats.org/officeDocument/2006/relationships/customXml" Target="../customXml/item4.xml"/><Relationship Id="rId9" Type="http://schemas.openxmlformats.org/officeDocument/2006/relationships/slide" Target="slides/slide2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A784CC-9154-4F25-931A-28662C539331}" type="datetimeFigureOut">
              <a:rPr lang="de-DE" smtClean="0"/>
              <a:t>21.07.2014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F7D211-6445-4BFB-86AB-A83DB3E224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1044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B34D3-2995-4AB4-8F5E-2DFE9FAE7AC1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83073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B34D3-2995-4AB4-8F5E-2DFE9FAE7AC1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83073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B34D3-2995-4AB4-8F5E-2DFE9FAE7AC1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83073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3" Type="http://schemas.openxmlformats.org/officeDocument/2006/relationships/tags" Target="../tags/tag3.xml"/><Relationship Id="rId21" Type="http://schemas.openxmlformats.org/officeDocument/2006/relationships/image" Target="../media/image1.emf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oleObject" Target="../embeddings/oleObject2.bin"/><Relationship Id="rId1" Type="http://schemas.openxmlformats.org/officeDocument/2006/relationships/vmlDrawing" Target="../drawings/vmlDrawing2.v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image" Target="../media/image4.emf"/><Relationship Id="rId10" Type="http://schemas.openxmlformats.org/officeDocument/2006/relationships/tags" Target="../tags/tag10.xml"/><Relationship Id="rId19" Type="http://schemas.openxmlformats.org/officeDocument/2006/relationships/slideMaster" Target="../slideMasters/slideMaster1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tags" Target="../tags/tag88.xml"/><Relationship Id="rId13" Type="http://schemas.openxmlformats.org/officeDocument/2006/relationships/tags" Target="../tags/tag93.xml"/><Relationship Id="rId18" Type="http://schemas.openxmlformats.org/officeDocument/2006/relationships/tags" Target="../tags/tag98.xml"/><Relationship Id="rId3" Type="http://schemas.openxmlformats.org/officeDocument/2006/relationships/tags" Target="../tags/tag83.xml"/><Relationship Id="rId21" Type="http://schemas.openxmlformats.org/officeDocument/2006/relationships/image" Target="../media/image1.emf"/><Relationship Id="rId7" Type="http://schemas.openxmlformats.org/officeDocument/2006/relationships/tags" Target="../tags/tag87.xml"/><Relationship Id="rId12" Type="http://schemas.openxmlformats.org/officeDocument/2006/relationships/tags" Target="../tags/tag92.xml"/><Relationship Id="rId17" Type="http://schemas.openxmlformats.org/officeDocument/2006/relationships/tags" Target="../tags/tag97.xml"/><Relationship Id="rId2" Type="http://schemas.openxmlformats.org/officeDocument/2006/relationships/tags" Target="../tags/tag82.xml"/><Relationship Id="rId16" Type="http://schemas.openxmlformats.org/officeDocument/2006/relationships/tags" Target="../tags/tag96.xml"/><Relationship Id="rId20" Type="http://schemas.openxmlformats.org/officeDocument/2006/relationships/oleObject" Target="../embeddings/oleObject10.bin"/><Relationship Id="rId1" Type="http://schemas.openxmlformats.org/officeDocument/2006/relationships/vmlDrawing" Target="../drawings/vmlDrawing10.vml"/><Relationship Id="rId6" Type="http://schemas.openxmlformats.org/officeDocument/2006/relationships/tags" Target="../tags/tag86.xml"/><Relationship Id="rId11" Type="http://schemas.openxmlformats.org/officeDocument/2006/relationships/tags" Target="../tags/tag91.xml"/><Relationship Id="rId5" Type="http://schemas.openxmlformats.org/officeDocument/2006/relationships/tags" Target="../tags/tag85.xml"/><Relationship Id="rId15" Type="http://schemas.openxmlformats.org/officeDocument/2006/relationships/tags" Target="../tags/tag95.xml"/><Relationship Id="rId23" Type="http://schemas.openxmlformats.org/officeDocument/2006/relationships/image" Target="../media/image4.emf"/><Relationship Id="rId10" Type="http://schemas.openxmlformats.org/officeDocument/2006/relationships/tags" Target="../tags/tag90.xml"/><Relationship Id="rId19" Type="http://schemas.openxmlformats.org/officeDocument/2006/relationships/slideMaster" Target="../slideMasters/slideMaster1.xml"/><Relationship Id="rId4" Type="http://schemas.openxmlformats.org/officeDocument/2006/relationships/tags" Target="../tags/tag84.xml"/><Relationship Id="rId9" Type="http://schemas.openxmlformats.org/officeDocument/2006/relationships/tags" Target="../tags/tag89.xml"/><Relationship Id="rId14" Type="http://schemas.openxmlformats.org/officeDocument/2006/relationships/tags" Target="../tags/tag94.xml"/><Relationship Id="rId22" Type="http://schemas.openxmlformats.org/officeDocument/2006/relationships/image" Target="../media/image3.jpe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tags" Target="../tags/tag105.xml"/><Relationship Id="rId13" Type="http://schemas.openxmlformats.org/officeDocument/2006/relationships/tags" Target="../tags/tag110.xml"/><Relationship Id="rId18" Type="http://schemas.openxmlformats.org/officeDocument/2006/relationships/image" Target="../media/image1.emf"/><Relationship Id="rId3" Type="http://schemas.openxmlformats.org/officeDocument/2006/relationships/tags" Target="../tags/tag100.xml"/><Relationship Id="rId7" Type="http://schemas.openxmlformats.org/officeDocument/2006/relationships/tags" Target="../tags/tag104.xml"/><Relationship Id="rId12" Type="http://schemas.openxmlformats.org/officeDocument/2006/relationships/tags" Target="../tags/tag109.xml"/><Relationship Id="rId17" Type="http://schemas.openxmlformats.org/officeDocument/2006/relationships/oleObject" Target="../embeddings/oleObject11.bin"/><Relationship Id="rId2" Type="http://schemas.openxmlformats.org/officeDocument/2006/relationships/tags" Target="../tags/tag99.xml"/><Relationship Id="rId16" Type="http://schemas.openxmlformats.org/officeDocument/2006/relationships/slideMaster" Target="../slideMasters/slideMaster1.xml"/><Relationship Id="rId20" Type="http://schemas.openxmlformats.org/officeDocument/2006/relationships/image" Target="../media/image4.emf"/><Relationship Id="rId1" Type="http://schemas.openxmlformats.org/officeDocument/2006/relationships/vmlDrawing" Target="../drawings/vmlDrawing11.vml"/><Relationship Id="rId6" Type="http://schemas.openxmlformats.org/officeDocument/2006/relationships/tags" Target="../tags/tag103.xml"/><Relationship Id="rId11" Type="http://schemas.openxmlformats.org/officeDocument/2006/relationships/tags" Target="../tags/tag108.xml"/><Relationship Id="rId5" Type="http://schemas.openxmlformats.org/officeDocument/2006/relationships/tags" Target="../tags/tag102.xml"/><Relationship Id="rId15" Type="http://schemas.openxmlformats.org/officeDocument/2006/relationships/tags" Target="../tags/tag112.xml"/><Relationship Id="rId10" Type="http://schemas.openxmlformats.org/officeDocument/2006/relationships/tags" Target="../tags/tag107.xml"/><Relationship Id="rId19" Type="http://schemas.openxmlformats.org/officeDocument/2006/relationships/image" Target="../media/image5.jpeg"/><Relationship Id="rId4" Type="http://schemas.openxmlformats.org/officeDocument/2006/relationships/tags" Target="../tags/tag101.xml"/><Relationship Id="rId9" Type="http://schemas.openxmlformats.org/officeDocument/2006/relationships/tags" Target="../tags/tag106.xml"/><Relationship Id="rId14" Type="http://schemas.openxmlformats.org/officeDocument/2006/relationships/tags" Target="../tags/tag111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tags" Target="../tags/tag119.xml"/><Relationship Id="rId13" Type="http://schemas.openxmlformats.org/officeDocument/2006/relationships/image" Target="../media/image7.jpeg"/><Relationship Id="rId3" Type="http://schemas.openxmlformats.org/officeDocument/2006/relationships/tags" Target="../tags/tag114.xml"/><Relationship Id="rId7" Type="http://schemas.openxmlformats.org/officeDocument/2006/relationships/tags" Target="../tags/tag118.xml"/><Relationship Id="rId12" Type="http://schemas.openxmlformats.org/officeDocument/2006/relationships/image" Target="../media/image6.emf"/><Relationship Id="rId2" Type="http://schemas.openxmlformats.org/officeDocument/2006/relationships/tags" Target="../tags/tag113.xml"/><Relationship Id="rId1" Type="http://schemas.openxmlformats.org/officeDocument/2006/relationships/vmlDrawing" Target="../drawings/vmlDrawing12.vml"/><Relationship Id="rId6" Type="http://schemas.openxmlformats.org/officeDocument/2006/relationships/tags" Target="../tags/tag117.xml"/><Relationship Id="rId11" Type="http://schemas.openxmlformats.org/officeDocument/2006/relationships/image" Target="../media/image1.emf"/><Relationship Id="rId5" Type="http://schemas.openxmlformats.org/officeDocument/2006/relationships/tags" Target="../tags/tag116.xml"/><Relationship Id="rId10" Type="http://schemas.openxmlformats.org/officeDocument/2006/relationships/oleObject" Target="../embeddings/oleObject12.bin"/><Relationship Id="rId4" Type="http://schemas.openxmlformats.org/officeDocument/2006/relationships/tags" Target="../tags/tag115.xml"/><Relationship Id="rId9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121.xml"/><Relationship Id="rId7" Type="http://schemas.openxmlformats.org/officeDocument/2006/relationships/image" Target="../media/image1.emf"/><Relationship Id="rId2" Type="http://schemas.openxmlformats.org/officeDocument/2006/relationships/tags" Target="../tags/tag120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13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2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129.xml"/><Relationship Id="rId13" Type="http://schemas.openxmlformats.org/officeDocument/2006/relationships/tags" Target="../tags/tag134.xml"/><Relationship Id="rId18" Type="http://schemas.openxmlformats.org/officeDocument/2006/relationships/tags" Target="../tags/tag139.xml"/><Relationship Id="rId3" Type="http://schemas.openxmlformats.org/officeDocument/2006/relationships/tags" Target="../tags/tag124.xml"/><Relationship Id="rId21" Type="http://schemas.openxmlformats.org/officeDocument/2006/relationships/image" Target="../media/image1.emf"/><Relationship Id="rId7" Type="http://schemas.openxmlformats.org/officeDocument/2006/relationships/tags" Target="../tags/tag128.xml"/><Relationship Id="rId12" Type="http://schemas.openxmlformats.org/officeDocument/2006/relationships/tags" Target="../tags/tag133.xml"/><Relationship Id="rId17" Type="http://schemas.openxmlformats.org/officeDocument/2006/relationships/tags" Target="../tags/tag138.xml"/><Relationship Id="rId2" Type="http://schemas.openxmlformats.org/officeDocument/2006/relationships/tags" Target="../tags/tag123.xml"/><Relationship Id="rId16" Type="http://schemas.openxmlformats.org/officeDocument/2006/relationships/tags" Target="../tags/tag137.xml"/><Relationship Id="rId20" Type="http://schemas.openxmlformats.org/officeDocument/2006/relationships/oleObject" Target="../embeddings/oleObject14.bin"/><Relationship Id="rId1" Type="http://schemas.openxmlformats.org/officeDocument/2006/relationships/vmlDrawing" Target="../drawings/vmlDrawing14.vml"/><Relationship Id="rId6" Type="http://schemas.openxmlformats.org/officeDocument/2006/relationships/tags" Target="../tags/tag127.xml"/><Relationship Id="rId11" Type="http://schemas.openxmlformats.org/officeDocument/2006/relationships/tags" Target="../tags/tag132.xml"/><Relationship Id="rId5" Type="http://schemas.openxmlformats.org/officeDocument/2006/relationships/tags" Target="../tags/tag126.xml"/><Relationship Id="rId15" Type="http://schemas.openxmlformats.org/officeDocument/2006/relationships/tags" Target="../tags/tag136.xml"/><Relationship Id="rId23" Type="http://schemas.openxmlformats.org/officeDocument/2006/relationships/image" Target="../media/image4.emf"/><Relationship Id="rId10" Type="http://schemas.openxmlformats.org/officeDocument/2006/relationships/tags" Target="../tags/tag131.xml"/><Relationship Id="rId19" Type="http://schemas.openxmlformats.org/officeDocument/2006/relationships/slideMaster" Target="../slideMasters/slideMaster1.xml"/><Relationship Id="rId4" Type="http://schemas.openxmlformats.org/officeDocument/2006/relationships/tags" Target="../tags/tag125.xml"/><Relationship Id="rId9" Type="http://schemas.openxmlformats.org/officeDocument/2006/relationships/tags" Target="../tags/tag130.xml"/><Relationship Id="rId14" Type="http://schemas.openxmlformats.org/officeDocument/2006/relationships/tags" Target="../tags/tag135.xml"/><Relationship Id="rId22" Type="http://schemas.openxmlformats.org/officeDocument/2006/relationships/image" Target="../media/image3.jpeg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tags" Target="../tags/tag146.xml"/><Relationship Id="rId13" Type="http://schemas.openxmlformats.org/officeDocument/2006/relationships/tags" Target="../tags/tag151.xml"/><Relationship Id="rId18" Type="http://schemas.openxmlformats.org/officeDocument/2006/relationships/image" Target="../media/image1.emf"/><Relationship Id="rId3" Type="http://schemas.openxmlformats.org/officeDocument/2006/relationships/tags" Target="../tags/tag141.xml"/><Relationship Id="rId7" Type="http://schemas.openxmlformats.org/officeDocument/2006/relationships/tags" Target="../tags/tag145.xml"/><Relationship Id="rId12" Type="http://schemas.openxmlformats.org/officeDocument/2006/relationships/tags" Target="../tags/tag150.xml"/><Relationship Id="rId17" Type="http://schemas.openxmlformats.org/officeDocument/2006/relationships/oleObject" Target="../embeddings/oleObject15.bin"/><Relationship Id="rId2" Type="http://schemas.openxmlformats.org/officeDocument/2006/relationships/tags" Target="../tags/tag140.xml"/><Relationship Id="rId16" Type="http://schemas.openxmlformats.org/officeDocument/2006/relationships/slideMaster" Target="../slideMasters/slideMaster1.xml"/><Relationship Id="rId20" Type="http://schemas.openxmlformats.org/officeDocument/2006/relationships/image" Target="../media/image4.emf"/><Relationship Id="rId1" Type="http://schemas.openxmlformats.org/officeDocument/2006/relationships/vmlDrawing" Target="../drawings/vmlDrawing15.vml"/><Relationship Id="rId6" Type="http://schemas.openxmlformats.org/officeDocument/2006/relationships/tags" Target="../tags/tag144.xml"/><Relationship Id="rId11" Type="http://schemas.openxmlformats.org/officeDocument/2006/relationships/tags" Target="../tags/tag149.xml"/><Relationship Id="rId5" Type="http://schemas.openxmlformats.org/officeDocument/2006/relationships/tags" Target="../tags/tag143.xml"/><Relationship Id="rId15" Type="http://schemas.openxmlformats.org/officeDocument/2006/relationships/tags" Target="../tags/tag153.xml"/><Relationship Id="rId10" Type="http://schemas.openxmlformats.org/officeDocument/2006/relationships/tags" Target="../tags/tag148.xml"/><Relationship Id="rId19" Type="http://schemas.openxmlformats.org/officeDocument/2006/relationships/image" Target="../media/image5.jpeg"/><Relationship Id="rId4" Type="http://schemas.openxmlformats.org/officeDocument/2006/relationships/tags" Target="../tags/tag142.xml"/><Relationship Id="rId9" Type="http://schemas.openxmlformats.org/officeDocument/2006/relationships/tags" Target="../tags/tag147.xml"/><Relationship Id="rId14" Type="http://schemas.openxmlformats.org/officeDocument/2006/relationships/tags" Target="../tags/tag152.xml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tags" Target="../tags/tag160.xml"/><Relationship Id="rId13" Type="http://schemas.openxmlformats.org/officeDocument/2006/relationships/image" Target="../media/image7.jpeg"/><Relationship Id="rId3" Type="http://schemas.openxmlformats.org/officeDocument/2006/relationships/tags" Target="../tags/tag155.xml"/><Relationship Id="rId7" Type="http://schemas.openxmlformats.org/officeDocument/2006/relationships/tags" Target="../tags/tag159.xml"/><Relationship Id="rId12" Type="http://schemas.openxmlformats.org/officeDocument/2006/relationships/image" Target="../media/image6.emf"/><Relationship Id="rId2" Type="http://schemas.openxmlformats.org/officeDocument/2006/relationships/tags" Target="../tags/tag154.xml"/><Relationship Id="rId1" Type="http://schemas.openxmlformats.org/officeDocument/2006/relationships/vmlDrawing" Target="../drawings/vmlDrawing16.vml"/><Relationship Id="rId6" Type="http://schemas.openxmlformats.org/officeDocument/2006/relationships/tags" Target="../tags/tag158.xml"/><Relationship Id="rId11" Type="http://schemas.openxmlformats.org/officeDocument/2006/relationships/image" Target="../media/image1.emf"/><Relationship Id="rId5" Type="http://schemas.openxmlformats.org/officeDocument/2006/relationships/tags" Target="../tags/tag157.xml"/><Relationship Id="rId10" Type="http://schemas.openxmlformats.org/officeDocument/2006/relationships/oleObject" Target="../embeddings/oleObject16.bin"/><Relationship Id="rId4" Type="http://schemas.openxmlformats.org/officeDocument/2006/relationships/tags" Target="../tags/tag156.xml"/><Relationship Id="rId9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tags" Target="../tags/tag162.xml"/><Relationship Id="rId7" Type="http://schemas.openxmlformats.org/officeDocument/2006/relationships/image" Target="../media/image1.emf"/><Relationship Id="rId2" Type="http://schemas.openxmlformats.org/officeDocument/2006/relationships/tags" Target="../tags/tag161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17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63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tags" Target="../tags/tag25.xml"/><Relationship Id="rId13" Type="http://schemas.openxmlformats.org/officeDocument/2006/relationships/tags" Target="../tags/tag30.xml"/><Relationship Id="rId18" Type="http://schemas.openxmlformats.org/officeDocument/2006/relationships/image" Target="../media/image1.emf"/><Relationship Id="rId3" Type="http://schemas.openxmlformats.org/officeDocument/2006/relationships/tags" Target="../tags/tag20.xml"/><Relationship Id="rId7" Type="http://schemas.openxmlformats.org/officeDocument/2006/relationships/tags" Target="../tags/tag24.xml"/><Relationship Id="rId12" Type="http://schemas.openxmlformats.org/officeDocument/2006/relationships/tags" Target="../tags/tag29.xml"/><Relationship Id="rId17" Type="http://schemas.openxmlformats.org/officeDocument/2006/relationships/oleObject" Target="../embeddings/oleObject3.bin"/><Relationship Id="rId2" Type="http://schemas.openxmlformats.org/officeDocument/2006/relationships/tags" Target="../tags/tag19.xml"/><Relationship Id="rId16" Type="http://schemas.openxmlformats.org/officeDocument/2006/relationships/slideMaster" Target="../slideMasters/slideMaster1.xml"/><Relationship Id="rId20" Type="http://schemas.openxmlformats.org/officeDocument/2006/relationships/image" Target="../media/image4.emf"/><Relationship Id="rId1" Type="http://schemas.openxmlformats.org/officeDocument/2006/relationships/vmlDrawing" Target="../drawings/vmlDrawing3.vml"/><Relationship Id="rId6" Type="http://schemas.openxmlformats.org/officeDocument/2006/relationships/tags" Target="../tags/tag23.xml"/><Relationship Id="rId11" Type="http://schemas.openxmlformats.org/officeDocument/2006/relationships/tags" Target="../tags/tag28.xml"/><Relationship Id="rId5" Type="http://schemas.openxmlformats.org/officeDocument/2006/relationships/tags" Target="../tags/tag22.xml"/><Relationship Id="rId15" Type="http://schemas.openxmlformats.org/officeDocument/2006/relationships/tags" Target="../tags/tag32.xml"/><Relationship Id="rId10" Type="http://schemas.openxmlformats.org/officeDocument/2006/relationships/tags" Target="../tags/tag27.xml"/><Relationship Id="rId19" Type="http://schemas.openxmlformats.org/officeDocument/2006/relationships/image" Target="../media/image5.jpeg"/><Relationship Id="rId4" Type="http://schemas.openxmlformats.org/officeDocument/2006/relationships/tags" Target="../tags/tag21.xml"/><Relationship Id="rId9" Type="http://schemas.openxmlformats.org/officeDocument/2006/relationships/tags" Target="../tags/tag26.xml"/><Relationship Id="rId14" Type="http://schemas.openxmlformats.org/officeDocument/2006/relationships/tags" Target="../tags/tag3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tags" Target="../tags/tag170.xml"/><Relationship Id="rId13" Type="http://schemas.openxmlformats.org/officeDocument/2006/relationships/tags" Target="../tags/tag175.xml"/><Relationship Id="rId18" Type="http://schemas.openxmlformats.org/officeDocument/2006/relationships/tags" Target="../tags/tag180.xml"/><Relationship Id="rId3" Type="http://schemas.openxmlformats.org/officeDocument/2006/relationships/tags" Target="../tags/tag165.xml"/><Relationship Id="rId21" Type="http://schemas.openxmlformats.org/officeDocument/2006/relationships/image" Target="../media/image1.emf"/><Relationship Id="rId7" Type="http://schemas.openxmlformats.org/officeDocument/2006/relationships/tags" Target="../tags/tag169.xml"/><Relationship Id="rId12" Type="http://schemas.openxmlformats.org/officeDocument/2006/relationships/tags" Target="../tags/tag174.xml"/><Relationship Id="rId17" Type="http://schemas.openxmlformats.org/officeDocument/2006/relationships/tags" Target="../tags/tag179.xml"/><Relationship Id="rId2" Type="http://schemas.openxmlformats.org/officeDocument/2006/relationships/tags" Target="../tags/tag164.xml"/><Relationship Id="rId16" Type="http://schemas.openxmlformats.org/officeDocument/2006/relationships/tags" Target="../tags/tag178.xml"/><Relationship Id="rId20" Type="http://schemas.openxmlformats.org/officeDocument/2006/relationships/oleObject" Target="../embeddings/oleObject18.bin"/><Relationship Id="rId1" Type="http://schemas.openxmlformats.org/officeDocument/2006/relationships/vmlDrawing" Target="../drawings/vmlDrawing18.vml"/><Relationship Id="rId6" Type="http://schemas.openxmlformats.org/officeDocument/2006/relationships/tags" Target="../tags/tag168.xml"/><Relationship Id="rId11" Type="http://schemas.openxmlformats.org/officeDocument/2006/relationships/tags" Target="../tags/tag173.xml"/><Relationship Id="rId5" Type="http://schemas.openxmlformats.org/officeDocument/2006/relationships/tags" Target="../tags/tag167.xml"/><Relationship Id="rId15" Type="http://schemas.openxmlformats.org/officeDocument/2006/relationships/tags" Target="../tags/tag177.xml"/><Relationship Id="rId23" Type="http://schemas.openxmlformats.org/officeDocument/2006/relationships/image" Target="../media/image4.emf"/><Relationship Id="rId10" Type="http://schemas.openxmlformats.org/officeDocument/2006/relationships/tags" Target="../tags/tag172.xml"/><Relationship Id="rId19" Type="http://schemas.openxmlformats.org/officeDocument/2006/relationships/slideMaster" Target="../slideMasters/slideMaster1.xml"/><Relationship Id="rId4" Type="http://schemas.openxmlformats.org/officeDocument/2006/relationships/tags" Target="../tags/tag166.xml"/><Relationship Id="rId9" Type="http://schemas.openxmlformats.org/officeDocument/2006/relationships/tags" Target="../tags/tag171.xml"/><Relationship Id="rId14" Type="http://schemas.openxmlformats.org/officeDocument/2006/relationships/tags" Target="../tags/tag176.xml"/><Relationship Id="rId22" Type="http://schemas.openxmlformats.org/officeDocument/2006/relationships/image" Target="../media/image3.jpeg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tags" Target="../tags/tag187.xml"/><Relationship Id="rId13" Type="http://schemas.openxmlformats.org/officeDocument/2006/relationships/tags" Target="../tags/tag192.xml"/><Relationship Id="rId18" Type="http://schemas.openxmlformats.org/officeDocument/2006/relationships/image" Target="../media/image1.emf"/><Relationship Id="rId3" Type="http://schemas.openxmlformats.org/officeDocument/2006/relationships/tags" Target="../tags/tag182.xml"/><Relationship Id="rId7" Type="http://schemas.openxmlformats.org/officeDocument/2006/relationships/tags" Target="../tags/tag186.xml"/><Relationship Id="rId12" Type="http://schemas.openxmlformats.org/officeDocument/2006/relationships/tags" Target="../tags/tag191.xml"/><Relationship Id="rId17" Type="http://schemas.openxmlformats.org/officeDocument/2006/relationships/oleObject" Target="../embeddings/oleObject19.bin"/><Relationship Id="rId2" Type="http://schemas.openxmlformats.org/officeDocument/2006/relationships/tags" Target="../tags/tag181.xml"/><Relationship Id="rId16" Type="http://schemas.openxmlformats.org/officeDocument/2006/relationships/slideMaster" Target="../slideMasters/slideMaster1.xml"/><Relationship Id="rId20" Type="http://schemas.openxmlformats.org/officeDocument/2006/relationships/image" Target="../media/image4.emf"/><Relationship Id="rId1" Type="http://schemas.openxmlformats.org/officeDocument/2006/relationships/vmlDrawing" Target="../drawings/vmlDrawing19.vml"/><Relationship Id="rId6" Type="http://schemas.openxmlformats.org/officeDocument/2006/relationships/tags" Target="../tags/tag185.xml"/><Relationship Id="rId11" Type="http://schemas.openxmlformats.org/officeDocument/2006/relationships/tags" Target="../tags/tag190.xml"/><Relationship Id="rId5" Type="http://schemas.openxmlformats.org/officeDocument/2006/relationships/tags" Target="../tags/tag184.xml"/><Relationship Id="rId15" Type="http://schemas.openxmlformats.org/officeDocument/2006/relationships/tags" Target="../tags/tag194.xml"/><Relationship Id="rId10" Type="http://schemas.openxmlformats.org/officeDocument/2006/relationships/tags" Target="../tags/tag189.xml"/><Relationship Id="rId19" Type="http://schemas.openxmlformats.org/officeDocument/2006/relationships/image" Target="../media/image5.jpeg"/><Relationship Id="rId4" Type="http://schemas.openxmlformats.org/officeDocument/2006/relationships/tags" Target="../tags/tag183.xml"/><Relationship Id="rId9" Type="http://schemas.openxmlformats.org/officeDocument/2006/relationships/tags" Target="../tags/tag188.xml"/><Relationship Id="rId14" Type="http://schemas.openxmlformats.org/officeDocument/2006/relationships/tags" Target="../tags/tag193.xm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tags" Target="../tags/tag201.xml"/><Relationship Id="rId13" Type="http://schemas.openxmlformats.org/officeDocument/2006/relationships/image" Target="../media/image7.jpeg"/><Relationship Id="rId3" Type="http://schemas.openxmlformats.org/officeDocument/2006/relationships/tags" Target="../tags/tag196.xml"/><Relationship Id="rId7" Type="http://schemas.openxmlformats.org/officeDocument/2006/relationships/tags" Target="../tags/tag200.xml"/><Relationship Id="rId12" Type="http://schemas.openxmlformats.org/officeDocument/2006/relationships/image" Target="../media/image6.emf"/><Relationship Id="rId2" Type="http://schemas.openxmlformats.org/officeDocument/2006/relationships/tags" Target="../tags/tag195.xml"/><Relationship Id="rId1" Type="http://schemas.openxmlformats.org/officeDocument/2006/relationships/vmlDrawing" Target="../drawings/vmlDrawing20.vml"/><Relationship Id="rId6" Type="http://schemas.openxmlformats.org/officeDocument/2006/relationships/tags" Target="../tags/tag199.xml"/><Relationship Id="rId11" Type="http://schemas.openxmlformats.org/officeDocument/2006/relationships/image" Target="../media/image1.emf"/><Relationship Id="rId5" Type="http://schemas.openxmlformats.org/officeDocument/2006/relationships/tags" Target="../tags/tag198.xml"/><Relationship Id="rId10" Type="http://schemas.openxmlformats.org/officeDocument/2006/relationships/oleObject" Target="../embeddings/oleObject20.bin"/><Relationship Id="rId4" Type="http://schemas.openxmlformats.org/officeDocument/2006/relationships/tags" Target="../tags/tag197.xml"/><Relationship Id="rId9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tags" Target="../tags/tag203.xml"/><Relationship Id="rId7" Type="http://schemas.openxmlformats.org/officeDocument/2006/relationships/image" Target="../media/image1.emf"/><Relationship Id="rId2" Type="http://schemas.openxmlformats.org/officeDocument/2006/relationships/tags" Target="../tags/tag202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21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204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8" Type="http://schemas.openxmlformats.org/officeDocument/2006/relationships/tags" Target="../tags/tag211.xml"/><Relationship Id="rId13" Type="http://schemas.openxmlformats.org/officeDocument/2006/relationships/tags" Target="../tags/tag216.xml"/><Relationship Id="rId18" Type="http://schemas.openxmlformats.org/officeDocument/2006/relationships/tags" Target="../tags/tag221.xml"/><Relationship Id="rId3" Type="http://schemas.openxmlformats.org/officeDocument/2006/relationships/tags" Target="../tags/tag206.xml"/><Relationship Id="rId21" Type="http://schemas.openxmlformats.org/officeDocument/2006/relationships/image" Target="../media/image1.emf"/><Relationship Id="rId7" Type="http://schemas.openxmlformats.org/officeDocument/2006/relationships/tags" Target="../tags/tag210.xml"/><Relationship Id="rId12" Type="http://schemas.openxmlformats.org/officeDocument/2006/relationships/tags" Target="../tags/tag215.xml"/><Relationship Id="rId17" Type="http://schemas.openxmlformats.org/officeDocument/2006/relationships/tags" Target="../tags/tag220.xml"/><Relationship Id="rId2" Type="http://schemas.openxmlformats.org/officeDocument/2006/relationships/tags" Target="../tags/tag205.xml"/><Relationship Id="rId16" Type="http://schemas.openxmlformats.org/officeDocument/2006/relationships/tags" Target="../tags/tag219.xml"/><Relationship Id="rId20" Type="http://schemas.openxmlformats.org/officeDocument/2006/relationships/oleObject" Target="../embeddings/oleObject22.bin"/><Relationship Id="rId1" Type="http://schemas.openxmlformats.org/officeDocument/2006/relationships/vmlDrawing" Target="../drawings/vmlDrawing22.vml"/><Relationship Id="rId6" Type="http://schemas.openxmlformats.org/officeDocument/2006/relationships/tags" Target="../tags/tag209.xml"/><Relationship Id="rId11" Type="http://schemas.openxmlformats.org/officeDocument/2006/relationships/tags" Target="../tags/tag214.xml"/><Relationship Id="rId5" Type="http://schemas.openxmlformats.org/officeDocument/2006/relationships/tags" Target="../tags/tag208.xml"/><Relationship Id="rId15" Type="http://schemas.openxmlformats.org/officeDocument/2006/relationships/tags" Target="../tags/tag218.xml"/><Relationship Id="rId23" Type="http://schemas.openxmlformats.org/officeDocument/2006/relationships/image" Target="../media/image4.emf"/><Relationship Id="rId10" Type="http://schemas.openxmlformats.org/officeDocument/2006/relationships/tags" Target="../tags/tag213.xml"/><Relationship Id="rId19" Type="http://schemas.openxmlformats.org/officeDocument/2006/relationships/slideMaster" Target="../slideMasters/slideMaster1.xml"/><Relationship Id="rId4" Type="http://schemas.openxmlformats.org/officeDocument/2006/relationships/tags" Target="../tags/tag207.xml"/><Relationship Id="rId9" Type="http://schemas.openxmlformats.org/officeDocument/2006/relationships/tags" Target="../tags/tag212.xml"/><Relationship Id="rId14" Type="http://schemas.openxmlformats.org/officeDocument/2006/relationships/tags" Target="../tags/tag217.xml"/><Relationship Id="rId22" Type="http://schemas.openxmlformats.org/officeDocument/2006/relationships/image" Target="../media/image3.jpeg"/></Relationships>
</file>

<file path=ppt/slideLayouts/_rels/slideLayout27.xml.rels><?xml version="1.0" encoding="UTF-8" standalone="yes"?>
<Relationships xmlns="http://schemas.openxmlformats.org/package/2006/relationships"><Relationship Id="rId8" Type="http://schemas.openxmlformats.org/officeDocument/2006/relationships/tags" Target="../tags/tag228.xml"/><Relationship Id="rId13" Type="http://schemas.openxmlformats.org/officeDocument/2006/relationships/tags" Target="../tags/tag233.xml"/><Relationship Id="rId18" Type="http://schemas.openxmlformats.org/officeDocument/2006/relationships/image" Target="../media/image1.emf"/><Relationship Id="rId3" Type="http://schemas.openxmlformats.org/officeDocument/2006/relationships/tags" Target="../tags/tag223.xml"/><Relationship Id="rId7" Type="http://schemas.openxmlformats.org/officeDocument/2006/relationships/tags" Target="../tags/tag227.xml"/><Relationship Id="rId12" Type="http://schemas.openxmlformats.org/officeDocument/2006/relationships/tags" Target="../tags/tag232.xml"/><Relationship Id="rId17" Type="http://schemas.openxmlformats.org/officeDocument/2006/relationships/oleObject" Target="../embeddings/oleObject23.bin"/><Relationship Id="rId2" Type="http://schemas.openxmlformats.org/officeDocument/2006/relationships/tags" Target="../tags/tag222.xml"/><Relationship Id="rId16" Type="http://schemas.openxmlformats.org/officeDocument/2006/relationships/slideMaster" Target="../slideMasters/slideMaster1.xml"/><Relationship Id="rId20" Type="http://schemas.openxmlformats.org/officeDocument/2006/relationships/image" Target="../media/image4.emf"/><Relationship Id="rId1" Type="http://schemas.openxmlformats.org/officeDocument/2006/relationships/vmlDrawing" Target="../drawings/vmlDrawing23.vml"/><Relationship Id="rId6" Type="http://schemas.openxmlformats.org/officeDocument/2006/relationships/tags" Target="../tags/tag226.xml"/><Relationship Id="rId11" Type="http://schemas.openxmlformats.org/officeDocument/2006/relationships/tags" Target="../tags/tag231.xml"/><Relationship Id="rId5" Type="http://schemas.openxmlformats.org/officeDocument/2006/relationships/tags" Target="../tags/tag225.xml"/><Relationship Id="rId15" Type="http://schemas.openxmlformats.org/officeDocument/2006/relationships/tags" Target="../tags/tag235.xml"/><Relationship Id="rId10" Type="http://schemas.openxmlformats.org/officeDocument/2006/relationships/tags" Target="../tags/tag230.xml"/><Relationship Id="rId19" Type="http://schemas.openxmlformats.org/officeDocument/2006/relationships/image" Target="../media/image5.jpeg"/><Relationship Id="rId4" Type="http://schemas.openxmlformats.org/officeDocument/2006/relationships/tags" Target="../tags/tag224.xml"/><Relationship Id="rId9" Type="http://schemas.openxmlformats.org/officeDocument/2006/relationships/tags" Target="../tags/tag229.xml"/><Relationship Id="rId14" Type="http://schemas.openxmlformats.org/officeDocument/2006/relationships/tags" Target="../tags/tag234.xml"/></Relationships>
</file>

<file path=ppt/slideLayouts/_rels/slideLayout28.xml.rels><?xml version="1.0" encoding="UTF-8" standalone="yes"?>
<Relationships xmlns="http://schemas.openxmlformats.org/package/2006/relationships"><Relationship Id="rId8" Type="http://schemas.openxmlformats.org/officeDocument/2006/relationships/tags" Target="../tags/tag242.xml"/><Relationship Id="rId13" Type="http://schemas.openxmlformats.org/officeDocument/2006/relationships/image" Target="../media/image7.jpeg"/><Relationship Id="rId3" Type="http://schemas.openxmlformats.org/officeDocument/2006/relationships/tags" Target="../tags/tag237.xml"/><Relationship Id="rId7" Type="http://schemas.openxmlformats.org/officeDocument/2006/relationships/tags" Target="../tags/tag241.xml"/><Relationship Id="rId12" Type="http://schemas.openxmlformats.org/officeDocument/2006/relationships/image" Target="../media/image6.emf"/><Relationship Id="rId2" Type="http://schemas.openxmlformats.org/officeDocument/2006/relationships/tags" Target="../tags/tag236.xml"/><Relationship Id="rId1" Type="http://schemas.openxmlformats.org/officeDocument/2006/relationships/vmlDrawing" Target="../drawings/vmlDrawing24.vml"/><Relationship Id="rId6" Type="http://schemas.openxmlformats.org/officeDocument/2006/relationships/tags" Target="../tags/tag240.xml"/><Relationship Id="rId11" Type="http://schemas.openxmlformats.org/officeDocument/2006/relationships/image" Target="../media/image1.emf"/><Relationship Id="rId5" Type="http://schemas.openxmlformats.org/officeDocument/2006/relationships/tags" Target="../tags/tag239.xml"/><Relationship Id="rId10" Type="http://schemas.openxmlformats.org/officeDocument/2006/relationships/oleObject" Target="../embeddings/oleObject24.bin"/><Relationship Id="rId4" Type="http://schemas.openxmlformats.org/officeDocument/2006/relationships/tags" Target="../tags/tag238.xml"/><Relationship Id="rId9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tags" Target="../tags/tag244.xml"/><Relationship Id="rId7" Type="http://schemas.openxmlformats.org/officeDocument/2006/relationships/image" Target="../media/image1.emf"/><Relationship Id="rId2" Type="http://schemas.openxmlformats.org/officeDocument/2006/relationships/tags" Target="../tags/tag243.xml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25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245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34.xml"/><Relationship Id="rId7" Type="http://schemas.openxmlformats.org/officeDocument/2006/relationships/tags" Target="../tags/tag38.xml"/><Relationship Id="rId12" Type="http://schemas.openxmlformats.org/officeDocument/2006/relationships/image" Target="../media/image7.jpeg"/><Relationship Id="rId2" Type="http://schemas.openxmlformats.org/officeDocument/2006/relationships/tags" Target="../tags/tag33.xml"/><Relationship Id="rId1" Type="http://schemas.openxmlformats.org/officeDocument/2006/relationships/vmlDrawing" Target="../drawings/vmlDrawing4.vml"/><Relationship Id="rId6" Type="http://schemas.openxmlformats.org/officeDocument/2006/relationships/tags" Target="../tags/tag37.xml"/><Relationship Id="rId11" Type="http://schemas.openxmlformats.org/officeDocument/2006/relationships/image" Target="../media/image6.emf"/><Relationship Id="rId5" Type="http://schemas.openxmlformats.org/officeDocument/2006/relationships/tags" Target="../tags/tag36.xml"/><Relationship Id="rId10" Type="http://schemas.openxmlformats.org/officeDocument/2006/relationships/image" Target="../media/image1.emf"/><Relationship Id="rId4" Type="http://schemas.openxmlformats.org/officeDocument/2006/relationships/tags" Target="../tags/tag35.xml"/><Relationship Id="rId9" Type="http://schemas.openxmlformats.org/officeDocument/2006/relationships/oleObject" Target="../embeddings/oleObject4.bin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5.bin"/><Relationship Id="rId4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tags" Target="../tags/tag47.xml"/><Relationship Id="rId13" Type="http://schemas.openxmlformats.org/officeDocument/2006/relationships/tags" Target="../tags/tag52.xml"/><Relationship Id="rId18" Type="http://schemas.openxmlformats.org/officeDocument/2006/relationships/tags" Target="../tags/tag57.xml"/><Relationship Id="rId3" Type="http://schemas.openxmlformats.org/officeDocument/2006/relationships/tags" Target="../tags/tag42.xml"/><Relationship Id="rId21" Type="http://schemas.openxmlformats.org/officeDocument/2006/relationships/image" Target="../media/image1.emf"/><Relationship Id="rId7" Type="http://schemas.openxmlformats.org/officeDocument/2006/relationships/tags" Target="../tags/tag46.xml"/><Relationship Id="rId12" Type="http://schemas.openxmlformats.org/officeDocument/2006/relationships/tags" Target="../tags/tag51.xml"/><Relationship Id="rId17" Type="http://schemas.openxmlformats.org/officeDocument/2006/relationships/tags" Target="../tags/tag56.xml"/><Relationship Id="rId2" Type="http://schemas.openxmlformats.org/officeDocument/2006/relationships/tags" Target="../tags/tag41.xml"/><Relationship Id="rId16" Type="http://schemas.openxmlformats.org/officeDocument/2006/relationships/tags" Target="../tags/tag55.xml"/><Relationship Id="rId20" Type="http://schemas.openxmlformats.org/officeDocument/2006/relationships/oleObject" Target="../embeddings/oleObject6.bin"/><Relationship Id="rId1" Type="http://schemas.openxmlformats.org/officeDocument/2006/relationships/vmlDrawing" Target="../drawings/vmlDrawing6.vml"/><Relationship Id="rId6" Type="http://schemas.openxmlformats.org/officeDocument/2006/relationships/tags" Target="../tags/tag45.xml"/><Relationship Id="rId11" Type="http://schemas.openxmlformats.org/officeDocument/2006/relationships/tags" Target="../tags/tag50.xml"/><Relationship Id="rId5" Type="http://schemas.openxmlformats.org/officeDocument/2006/relationships/tags" Target="../tags/tag44.xml"/><Relationship Id="rId15" Type="http://schemas.openxmlformats.org/officeDocument/2006/relationships/tags" Target="../tags/tag54.xml"/><Relationship Id="rId23" Type="http://schemas.openxmlformats.org/officeDocument/2006/relationships/image" Target="../media/image4.emf"/><Relationship Id="rId10" Type="http://schemas.openxmlformats.org/officeDocument/2006/relationships/tags" Target="../tags/tag49.xml"/><Relationship Id="rId19" Type="http://schemas.openxmlformats.org/officeDocument/2006/relationships/slideMaster" Target="../slideMasters/slideMaster1.xml"/><Relationship Id="rId4" Type="http://schemas.openxmlformats.org/officeDocument/2006/relationships/tags" Target="../tags/tag43.xml"/><Relationship Id="rId9" Type="http://schemas.openxmlformats.org/officeDocument/2006/relationships/tags" Target="../tags/tag48.xml"/><Relationship Id="rId14" Type="http://schemas.openxmlformats.org/officeDocument/2006/relationships/tags" Target="../tags/tag53.xml"/><Relationship Id="rId22" Type="http://schemas.openxmlformats.org/officeDocument/2006/relationships/image" Target="../media/image3.jpeg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tags" Target="../tags/tag64.xml"/><Relationship Id="rId13" Type="http://schemas.openxmlformats.org/officeDocument/2006/relationships/tags" Target="../tags/tag69.xml"/><Relationship Id="rId18" Type="http://schemas.openxmlformats.org/officeDocument/2006/relationships/image" Target="../media/image1.emf"/><Relationship Id="rId3" Type="http://schemas.openxmlformats.org/officeDocument/2006/relationships/tags" Target="../tags/tag59.xml"/><Relationship Id="rId7" Type="http://schemas.openxmlformats.org/officeDocument/2006/relationships/tags" Target="../tags/tag63.xml"/><Relationship Id="rId12" Type="http://schemas.openxmlformats.org/officeDocument/2006/relationships/tags" Target="../tags/tag68.xml"/><Relationship Id="rId17" Type="http://schemas.openxmlformats.org/officeDocument/2006/relationships/oleObject" Target="../embeddings/oleObject7.bin"/><Relationship Id="rId2" Type="http://schemas.openxmlformats.org/officeDocument/2006/relationships/tags" Target="../tags/tag58.xml"/><Relationship Id="rId16" Type="http://schemas.openxmlformats.org/officeDocument/2006/relationships/slideMaster" Target="../slideMasters/slideMaster1.xml"/><Relationship Id="rId20" Type="http://schemas.openxmlformats.org/officeDocument/2006/relationships/image" Target="../media/image4.emf"/><Relationship Id="rId1" Type="http://schemas.openxmlformats.org/officeDocument/2006/relationships/vmlDrawing" Target="../drawings/vmlDrawing7.vml"/><Relationship Id="rId6" Type="http://schemas.openxmlformats.org/officeDocument/2006/relationships/tags" Target="../tags/tag62.xml"/><Relationship Id="rId11" Type="http://schemas.openxmlformats.org/officeDocument/2006/relationships/tags" Target="../tags/tag67.xml"/><Relationship Id="rId5" Type="http://schemas.openxmlformats.org/officeDocument/2006/relationships/tags" Target="../tags/tag61.xml"/><Relationship Id="rId15" Type="http://schemas.openxmlformats.org/officeDocument/2006/relationships/tags" Target="../tags/tag71.xml"/><Relationship Id="rId10" Type="http://schemas.openxmlformats.org/officeDocument/2006/relationships/tags" Target="../tags/tag66.xml"/><Relationship Id="rId19" Type="http://schemas.openxmlformats.org/officeDocument/2006/relationships/image" Target="../media/image5.jpeg"/><Relationship Id="rId4" Type="http://schemas.openxmlformats.org/officeDocument/2006/relationships/tags" Target="../tags/tag60.xml"/><Relationship Id="rId9" Type="http://schemas.openxmlformats.org/officeDocument/2006/relationships/tags" Target="../tags/tag65.xml"/><Relationship Id="rId14" Type="http://schemas.openxmlformats.org/officeDocument/2006/relationships/tags" Target="../tags/tag70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tags" Target="../tags/tag78.xml"/><Relationship Id="rId13" Type="http://schemas.openxmlformats.org/officeDocument/2006/relationships/image" Target="../media/image7.jpeg"/><Relationship Id="rId3" Type="http://schemas.openxmlformats.org/officeDocument/2006/relationships/tags" Target="../tags/tag73.xml"/><Relationship Id="rId7" Type="http://schemas.openxmlformats.org/officeDocument/2006/relationships/tags" Target="../tags/tag77.xml"/><Relationship Id="rId12" Type="http://schemas.openxmlformats.org/officeDocument/2006/relationships/image" Target="../media/image6.emf"/><Relationship Id="rId2" Type="http://schemas.openxmlformats.org/officeDocument/2006/relationships/tags" Target="../tags/tag72.xml"/><Relationship Id="rId1" Type="http://schemas.openxmlformats.org/officeDocument/2006/relationships/vmlDrawing" Target="../drawings/vmlDrawing8.vml"/><Relationship Id="rId6" Type="http://schemas.openxmlformats.org/officeDocument/2006/relationships/tags" Target="../tags/tag76.xml"/><Relationship Id="rId11" Type="http://schemas.openxmlformats.org/officeDocument/2006/relationships/image" Target="../media/image1.emf"/><Relationship Id="rId5" Type="http://schemas.openxmlformats.org/officeDocument/2006/relationships/tags" Target="../tags/tag75.xml"/><Relationship Id="rId10" Type="http://schemas.openxmlformats.org/officeDocument/2006/relationships/oleObject" Target="../embeddings/oleObject8.bin"/><Relationship Id="rId4" Type="http://schemas.openxmlformats.org/officeDocument/2006/relationships/tags" Target="../tags/tag74.xml"/><Relationship Id="rId9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80.xml"/><Relationship Id="rId7" Type="http://schemas.openxmlformats.org/officeDocument/2006/relationships/image" Target="../media/image1.emf"/><Relationship Id="rId2" Type="http://schemas.openxmlformats.org/officeDocument/2006/relationships/tags" Target="../tags/tag79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9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8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3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945018906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5" name="think-cell Folie" r:id="rId20" imgW="360" imgH="360" progId="TCLayout.ActiveDocument.1">
                  <p:embed/>
                </p:oleObj>
              </mc:Choice>
              <mc:Fallback>
                <p:oleObj name="think-cell Folie" r:id="rId20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Freeform 24"/>
          <p:cNvSpPr>
            <a:spLocks/>
          </p:cNvSpPr>
          <p:nvPr userDrawn="1">
            <p:custDataLst>
              <p:tags r:id="rId3"/>
            </p:custDataLst>
          </p:nvPr>
        </p:nvSpPr>
        <p:spPr bwMode="gray">
          <a:xfrm>
            <a:off x="570" y="1463811"/>
            <a:ext cx="9144448" cy="3876612"/>
          </a:xfrm>
          <a:custGeom>
            <a:avLst/>
            <a:gdLst/>
            <a:ahLst/>
            <a:cxnLst>
              <a:cxn ang="0">
                <a:pos x="6709" y="2360"/>
              </a:cxn>
              <a:cxn ang="0">
                <a:pos x="6709" y="0"/>
              </a:cxn>
              <a:cxn ang="0">
                <a:pos x="0" y="0"/>
              </a:cxn>
              <a:cxn ang="0">
                <a:pos x="0" y="7"/>
              </a:cxn>
              <a:cxn ang="0">
                <a:pos x="6701" y="7"/>
              </a:cxn>
              <a:cxn ang="0">
                <a:pos x="6701" y="2884"/>
              </a:cxn>
              <a:cxn ang="0">
                <a:pos x="6803" y="2884"/>
              </a:cxn>
              <a:cxn ang="0">
                <a:pos x="6803" y="2360"/>
              </a:cxn>
              <a:cxn ang="0">
                <a:pos x="6709" y="2360"/>
              </a:cxn>
              <a:cxn ang="0">
                <a:pos x="6709" y="2360"/>
              </a:cxn>
            </a:cxnLst>
            <a:rect l="0" t="0" r="r" b="b"/>
            <a:pathLst>
              <a:path w="6803" h="2884">
                <a:moveTo>
                  <a:pt x="6709" y="2360"/>
                </a:moveTo>
                <a:lnTo>
                  <a:pt x="6709" y="0"/>
                </a:lnTo>
                <a:lnTo>
                  <a:pt x="0" y="0"/>
                </a:lnTo>
                <a:lnTo>
                  <a:pt x="0" y="7"/>
                </a:lnTo>
                <a:lnTo>
                  <a:pt x="6701" y="7"/>
                </a:lnTo>
                <a:lnTo>
                  <a:pt x="6701" y="2884"/>
                </a:lnTo>
                <a:lnTo>
                  <a:pt x="6803" y="2884"/>
                </a:lnTo>
                <a:lnTo>
                  <a:pt x="6803" y="2360"/>
                </a:lnTo>
                <a:lnTo>
                  <a:pt x="6709" y="2360"/>
                </a:lnTo>
                <a:lnTo>
                  <a:pt x="6709" y="2360"/>
                </a:lnTo>
                <a:close/>
              </a:path>
            </a:pathLst>
          </a:custGeom>
          <a:solidFill>
            <a:srgbClr val="6BC2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676767"/>
              </a:solidFill>
            </a:endParaRPr>
          </a:p>
        </p:txBody>
      </p:sp>
      <p:sp>
        <p:nvSpPr>
          <p:cNvPr id="14" name="Fußzeilenplatzhalter 4"/>
          <p:cNvSpPr>
            <a:spLocks noGrp="1"/>
          </p:cNvSpPr>
          <p:nvPr>
            <p:ph type="ftr" sz="quarter" idx="3"/>
            <p:custDataLst>
              <p:tags r:id="rId4"/>
            </p:custDataLst>
          </p:nvPr>
        </p:nvSpPr>
        <p:spPr bwMode="gray">
          <a:xfrm>
            <a:off x="878493" y="6424612"/>
            <a:ext cx="6001156" cy="433387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dirty="0" smtClean="0">
                <a:solidFill>
                  <a:srgbClr val="676767"/>
                </a:solidFill>
              </a:rPr>
              <a:t>• Name of Presentation • July 10, 2011</a:t>
            </a:r>
            <a:endParaRPr lang="en-US" dirty="0">
              <a:solidFill>
                <a:srgbClr val="676767"/>
              </a:solidFill>
            </a:endParaRPr>
          </a:p>
        </p:txBody>
      </p:sp>
      <p:sp>
        <p:nvSpPr>
          <p:cNvPr id="15" name="Foliennummernplatzhalter 3"/>
          <p:cNvSpPr>
            <a:spLocks noGrp="1"/>
          </p:cNvSpPr>
          <p:nvPr>
            <p:ph type="sldNum" sz="quarter" idx="4"/>
            <p:custDataLst>
              <p:tags r:id="rId5"/>
            </p:custDataLst>
          </p:nvPr>
        </p:nvSpPr>
        <p:spPr bwMode="gray">
          <a:xfrm>
            <a:off x="468313" y="6424612"/>
            <a:ext cx="481807" cy="43338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676767"/>
                </a:solidFill>
              </a:rPr>
              <a:t>Page </a:t>
            </a:r>
            <a:fld id="{87F334AE-4EAC-4C2D-A638-92A76F09FCC4}" type="slidenum">
              <a:rPr lang="en-US" smtClean="0">
                <a:solidFill>
                  <a:srgbClr val="676767"/>
                </a:solidFill>
              </a:rPr>
              <a:pPr/>
              <a:t>‹Nr.›</a:t>
            </a:fld>
            <a:endParaRPr lang="en-US" dirty="0">
              <a:solidFill>
                <a:srgbClr val="676767"/>
              </a:solidFill>
            </a:endParaRPr>
          </a:p>
        </p:txBody>
      </p:sp>
      <p:sp>
        <p:nvSpPr>
          <p:cNvPr id="4" name="Rechteck 3"/>
          <p:cNvSpPr/>
          <p:nvPr userDrawn="1">
            <p:custDataLst>
              <p:tags r:id="rId6"/>
            </p:custDataLst>
          </p:nvPr>
        </p:nvSpPr>
        <p:spPr bwMode="gray">
          <a:xfrm>
            <a:off x="0" y="0"/>
            <a:ext cx="8677275" cy="3278981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676767"/>
              </a:solidFill>
            </a:endParaRPr>
          </a:p>
        </p:txBody>
      </p:sp>
      <p:sp>
        <p:nvSpPr>
          <p:cNvPr id="13" name="Bildplatzhalter 9"/>
          <p:cNvSpPr>
            <a:spLocks noGrp="1"/>
          </p:cNvSpPr>
          <p:nvPr>
            <p:ph type="pic" sz="quarter" idx="14" hasCustomPrompt="1"/>
            <p:custDataLst>
              <p:tags r:id="rId7"/>
            </p:custDataLst>
          </p:nvPr>
        </p:nvSpPr>
        <p:spPr bwMode="gray">
          <a:xfrm>
            <a:off x="3022556" y="1"/>
            <a:ext cx="2962800" cy="3422649"/>
          </a:xfrm>
          <a:blipFill>
            <a:blip r:embed="rId22" cstate="print"/>
            <a:stretch>
              <a:fillRect/>
            </a:stretch>
          </a:blipFill>
          <a:ln w="19050">
            <a:noFill/>
          </a:ln>
        </p:spPr>
        <p:txBody>
          <a:bodyPr tIns="594000" anchor="t" anchorCtr="0"/>
          <a:lstStyle>
            <a:lvl1pPr algn="ctr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GB" noProof="0" smtClean="0"/>
              <a:t>Insert picture here</a:t>
            </a:r>
            <a:endParaRPr lang="en-GB" noProof="0"/>
          </a:p>
        </p:txBody>
      </p:sp>
      <p:sp>
        <p:nvSpPr>
          <p:cNvPr id="12" name="Bildplatzhalter 11"/>
          <p:cNvSpPr>
            <a:spLocks noGrp="1"/>
          </p:cNvSpPr>
          <p:nvPr>
            <p:ph type="pic" sz="quarter" idx="15" hasCustomPrompt="1"/>
            <p:custDataLst>
              <p:tags r:id="rId8"/>
            </p:custDataLst>
          </p:nvPr>
        </p:nvSpPr>
        <p:spPr bwMode="gray">
          <a:xfrm>
            <a:off x="6045112" y="1"/>
            <a:ext cx="2962800" cy="3422649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  <a:ln w="19050">
            <a:noFill/>
          </a:ln>
        </p:spPr>
        <p:txBody>
          <a:bodyPr vert="horz" lIns="0" tIns="594000" rIns="0" bIns="0" rtlCol="0" anchor="t" anchorCtr="0">
            <a:noAutofit/>
          </a:bodyPr>
          <a:lstStyle>
            <a:lvl1pPr algn="ctr">
              <a:defRPr lang="en-US" sz="1200" noProof="0" dirty="0">
                <a:solidFill>
                  <a:schemeClr val="bg2"/>
                </a:solidFill>
              </a:defRPr>
            </a:lvl1pPr>
          </a:lstStyle>
          <a:p>
            <a:pPr lvl="0" algn="ctr"/>
            <a:r>
              <a:rPr lang="en-GB" noProof="0" smtClean="0"/>
              <a:t>Insert picture here</a:t>
            </a:r>
            <a:endParaRPr lang="en-GB" noProof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  <p:custDataLst>
              <p:tags r:id="rId9"/>
            </p:custDataLst>
          </p:nvPr>
        </p:nvSpPr>
        <p:spPr bwMode="gray">
          <a:xfrm>
            <a:off x="0" y="1"/>
            <a:ext cx="2962800" cy="3422649"/>
          </a:xfrm>
          <a:blipFill>
            <a:blip r:embed="rId22" cstate="print"/>
            <a:stretch>
              <a:fillRect/>
            </a:stretch>
          </a:blipFill>
          <a:ln w="19050">
            <a:noFill/>
          </a:ln>
        </p:spPr>
        <p:txBody>
          <a:bodyPr tIns="594000" anchor="t" anchorCtr="0"/>
          <a:lstStyle>
            <a:lvl1pPr algn="ctr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GB" noProof="0" smtClean="0"/>
              <a:t>Insert picture here</a:t>
            </a:r>
            <a:endParaRPr lang="en-GB" noProof="0"/>
          </a:p>
        </p:txBody>
      </p:sp>
      <p:pic>
        <p:nvPicPr>
          <p:cNvPr id="1027" name="Picture 3" descr="B_SFABL_Logo_Cent-1_RGB_101217"/>
          <p:cNvPicPr>
            <a:picLocks noChangeAspect="1" noChangeArrowheads="1"/>
          </p:cNvPicPr>
          <p:nvPr userDrawn="1">
            <p:custDataLst>
              <p:tags r:id="rId10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671513" y="4122738"/>
            <a:ext cx="1943100" cy="1122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Untertitel 2"/>
          <p:cNvSpPr>
            <a:spLocks noGrp="1"/>
          </p:cNvSpPr>
          <p:nvPr>
            <p:ph type="subTitle" idx="1" hasCustomPrompt="1"/>
            <p:custDataLst>
              <p:tags r:id="rId11"/>
            </p:custDataLst>
          </p:nvPr>
        </p:nvSpPr>
        <p:spPr bwMode="gray">
          <a:xfrm>
            <a:off x="3384549" y="4978800"/>
            <a:ext cx="5292725" cy="453183"/>
          </a:xfrm>
        </p:spPr>
        <p:txBody>
          <a:bodyPr wrap="square" anchor="t" anchorCtr="0">
            <a:sp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Subheadline</a:t>
            </a:r>
            <a:endParaRPr lang="en-US" noProof="0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  <p:custDataLst>
              <p:tags r:id="rId12"/>
            </p:custDataLst>
          </p:nvPr>
        </p:nvSpPr>
        <p:spPr bwMode="gray">
          <a:xfrm>
            <a:off x="3384549" y="4500000"/>
            <a:ext cx="5292725" cy="443198"/>
          </a:xfrm>
        </p:spPr>
        <p:txBody>
          <a:bodyPr wrap="square">
            <a:spAutoFit/>
          </a:bodyPr>
          <a:lstStyle>
            <a:lvl1pPr>
              <a:lnSpc>
                <a:spcPct val="90000"/>
              </a:lnSpc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Headline</a:t>
            </a:r>
            <a:endParaRPr lang="en-US" noProof="0" dirty="0"/>
          </a:p>
        </p:txBody>
      </p:sp>
      <p:cxnSp>
        <p:nvCxnSpPr>
          <p:cNvPr id="21" name="Gerade Verbindung 20"/>
          <p:cNvCxnSpPr/>
          <p:nvPr userDrawn="1">
            <p:custDataLst>
              <p:tags r:id="rId13"/>
            </p:custDataLst>
          </p:nvPr>
        </p:nvCxnSpPr>
        <p:spPr bwMode="gray">
          <a:xfrm>
            <a:off x="3024188" y="4126707"/>
            <a:ext cx="0" cy="1901005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platzhalter 17"/>
          <p:cNvSpPr>
            <a:spLocks noGrp="1"/>
          </p:cNvSpPr>
          <p:nvPr>
            <p:ph type="body" sz="quarter" idx="16" hasCustomPrompt="1"/>
            <p:custDataLst>
              <p:tags r:id="rId14"/>
            </p:custDataLst>
          </p:nvPr>
        </p:nvSpPr>
        <p:spPr bwMode="gray">
          <a:xfrm>
            <a:off x="3384549" y="5926936"/>
            <a:ext cx="5292725" cy="235742"/>
          </a:xfrm>
        </p:spPr>
        <p:txBody>
          <a:bodyPr tIns="306000" anchor="b" anchorCtr="0"/>
          <a:lstStyle>
            <a:lvl1pPr>
              <a:defRPr sz="1200"/>
            </a:lvl1pPr>
          </a:lstStyle>
          <a:p>
            <a:pPr lvl="0"/>
            <a:r>
              <a:rPr lang="en-US" noProof="0" smtClean="0"/>
              <a:t>Date/Presenter/Version</a:t>
            </a:r>
            <a:endParaRPr lang="en-US" noProof="0"/>
          </a:p>
        </p:txBody>
      </p:sp>
      <p:sp>
        <p:nvSpPr>
          <p:cNvPr id="19" name="Rectangle 28"/>
          <p:cNvSpPr>
            <a:spLocks noChangeArrowheads="1"/>
          </p:cNvSpPr>
          <p:nvPr userDrawn="1">
            <p:custDataLst>
              <p:tags r:id="rId15"/>
            </p:custDataLst>
          </p:nvPr>
        </p:nvSpPr>
        <p:spPr bwMode="gray">
          <a:xfrm>
            <a:off x="9007912" y="0"/>
            <a:ext cx="10753" cy="1463811"/>
          </a:xfrm>
          <a:prstGeom prst="rect">
            <a:avLst/>
          </a:prstGeom>
          <a:solidFill>
            <a:srgbClr val="6BC200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676767"/>
              </a:solidFill>
            </a:endParaRPr>
          </a:p>
        </p:txBody>
      </p:sp>
      <p:sp>
        <p:nvSpPr>
          <p:cNvPr id="16" name="Freeform 40"/>
          <p:cNvSpPr>
            <a:spLocks/>
          </p:cNvSpPr>
          <p:nvPr userDrawn="1">
            <p:custDataLst>
              <p:tags r:id="rId16"/>
            </p:custDataLst>
          </p:nvPr>
        </p:nvSpPr>
        <p:spPr bwMode="gray">
          <a:xfrm>
            <a:off x="1588" y="6027712"/>
            <a:ext cx="9142412" cy="830288"/>
          </a:xfrm>
          <a:custGeom>
            <a:avLst/>
            <a:gdLst>
              <a:gd name="connsiteX0" fmla="*/ 10000 w 10000"/>
              <a:gd name="connsiteY0" fmla="*/ 10000 h 10000"/>
              <a:gd name="connsiteX1" fmla="*/ 10000 w 10000"/>
              <a:gd name="connsiteY1" fmla="*/ 0 h 10000"/>
              <a:gd name="connsiteX2" fmla="*/ 9861 w 10000"/>
              <a:gd name="connsiteY2" fmla="*/ 0 h 10000"/>
              <a:gd name="connsiteX3" fmla="*/ 9856 w 10000"/>
              <a:gd name="connsiteY3" fmla="*/ 4673 h 10000"/>
              <a:gd name="connsiteX4" fmla="*/ 0 w 10000"/>
              <a:gd name="connsiteY4" fmla="*/ 4731 h 10000"/>
              <a:gd name="connsiteX5" fmla="*/ 0 w 10000"/>
              <a:gd name="connsiteY5" fmla="*/ 10000 h 10000"/>
              <a:gd name="connsiteX6" fmla="*/ 10000 w 10000"/>
              <a:gd name="connsiteY6" fmla="*/ 10000 h 10000"/>
              <a:gd name="connsiteX0" fmla="*/ 10000 w 10000"/>
              <a:gd name="connsiteY0" fmla="*/ 10000 h 10000"/>
              <a:gd name="connsiteX1" fmla="*/ 10000 w 10000"/>
              <a:gd name="connsiteY1" fmla="*/ 0 h 10000"/>
              <a:gd name="connsiteX2" fmla="*/ 9856 w 10000"/>
              <a:gd name="connsiteY2" fmla="*/ 29 h 10000"/>
              <a:gd name="connsiteX3" fmla="*/ 9856 w 10000"/>
              <a:gd name="connsiteY3" fmla="*/ 4673 h 10000"/>
              <a:gd name="connsiteX4" fmla="*/ 0 w 10000"/>
              <a:gd name="connsiteY4" fmla="*/ 4731 h 10000"/>
              <a:gd name="connsiteX5" fmla="*/ 0 w 10000"/>
              <a:gd name="connsiteY5" fmla="*/ 10000 h 10000"/>
              <a:gd name="connsiteX6" fmla="*/ 10000 w 10000"/>
              <a:gd name="connsiteY6" fmla="*/ 10000 h 10000"/>
              <a:gd name="connsiteX0" fmla="*/ 10000 w 10000"/>
              <a:gd name="connsiteY0" fmla="*/ 10058 h 10058"/>
              <a:gd name="connsiteX1" fmla="*/ 10000 w 10000"/>
              <a:gd name="connsiteY1" fmla="*/ 58 h 10058"/>
              <a:gd name="connsiteX2" fmla="*/ 9856 w 10000"/>
              <a:gd name="connsiteY2" fmla="*/ 0 h 10058"/>
              <a:gd name="connsiteX3" fmla="*/ 9856 w 10000"/>
              <a:gd name="connsiteY3" fmla="*/ 4731 h 10058"/>
              <a:gd name="connsiteX4" fmla="*/ 0 w 10000"/>
              <a:gd name="connsiteY4" fmla="*/ 4789 h 10058"/>
              <a:gd name="connsiteX5" fmla="*/ 0 w 10000"/>
              <a:gd name="connsiteY5" fmla="*/ 10058 h 10058"/>
              <a:gd name="connsiteX6" fmla="*/ 10000 w 10000"/>
              <a:gd name="connsiteY6" fmla="*/ 10058 h 10058"/>
              <a:gd name="connsiteX0" fmla="*/ 10000 w 10000"/>
              <a:gd name="connsiteY0" fmla="*/ 10087 h 10087"/>
              <a:gd name="connsiteX1" fmla="*/ 10000 w 10000"/>
              <a:gd name="connsiteY1" fmla="*/ 0 h 10087"/>
              <a:gd name="connsiteX2" fmla="*/ 9856 w 10000"/>
              <a:gd name="connsiteY2" fmla="*/ 29 h 10087"/>
              <a:gd name="connsiteX3" fmla="*/ 9856 w 10000"/>
              <a:gd name="connsiteY3" fmla="*/ 4760 h 10087"/>
              <a:gd name="connsiteX4" fmla="*/ 0 w 10000"/>
              <a:gd name="connsiteY4" fmla="*/ 4818 h 10087"/>
              <a:gd name="connsiteX5" fmla="*/ 0 w 10000"/>
              <a:gd name="connsiteY5" fmla="*/ 10087 h 10087"/>
              <a:gd name="connsiteX6" fmla="*/ 10000 w 10000"/>
              <a:gd name="connsiteY6" fmla="*/ 10087 h 10087"/>
              <a:gd name="connsiteX0" fmla="*/ 10000 w 10000"/>
              <a:gd name="connsiteY0" fmla="*/ 10058 h 10058"/>
              <a:gd name="connsiteX1" fmla="*/ 10000 w 10000"/>
              <a:gd name="connsiteY1" fmla="*/ 29 h 10058"/>
              <a:gd name="connsiteX2" fmla="*/ 9856 w 10000"/>
              <a:gd name="connsiteY2" fmla="*/ 0 h 10058"/>
              <a:gd name="connsiteX3" fmla="*/ 9856 w 10000"/>
              <a:gd name="connsiteY3" fmla="*/ 4731 h 10058"/>
              <a:gd name="connsiteX4" fmla="*/ 0 w 10000"/>
              <a:gd name="connsiteY4" fmla="*/ 4789 h 10058"/>
              <a:gd name="connsiteX5" fmla="*/ 0 w 10000"/>
              <a:gd name="connsiteY5" fmla="*/ 10058 h 10058"/>
              <a:gd name="connsiteX6" fmla="*/ 10000 w 10000"/>
              <a:gd name="connsiteY6" fmla="*/ 10058 h 10058"/>
              <a:gd name="connsiteX0" fmla="*/ 10000 w 10000"/>
              <a:gd name="connsiteY0" fmla="*/ 10058 h 10058"/>
              <a:gd name="connsiteX1" fmla="*/ 10000 w 10000"/>
              <a:gd name="connsiteY1" fmla="*/ 29 h 10058"/>
              <a:gd name="connsiteX2" fmla="*/ 9856 w 10000"/>
              <a:gd name="connsiteY2" fmla="*/ 0 h 10058"/>
              <a:gd name="connsiteX3" fmla="*/ 9856 w 10000"/>
              <a:gd name="connsiteY3" fmla="*/ 4731 h 10058"/>
              <a:gd name="connsiteX4" fmla="*/ 0 w 10000"/>
              <a:gd name="connsiteY4" fmla="*/ 4731 h 10058"/>
              <a:gd name="connsiteX5" fmla="*/ 0 w 10000"/>
              <a:gd name="connsiteY5" fmla="*/ 10058 h 10058"/>
              <a:gd name="connsiteX6" fmla="*/ 10000 w 10000"/>
              <a:gd name="connsiteY6" fmla="*/ 10058 h 10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0" h="10058">
                <a:moveTo>
                  <a:pt x="10000" y="10058"/>
                </a:moveTo>
                <a:lnTo>
                  <a:pt x="10000" y="29"/>
                </a:lnTo>
                <a:lnTo>
                  <a:pt x="9856" y="0"/>
                </a:lnTo>
                <a:cubicBezTo>
                  <a:pt x="9854" y="1558"/>
                  <a:pt x="9858" y="3173"/>
                  <a:pt x="9856" y="4731"/>
                </a:cubicBezTo>
                <a:lnTo>
                  <a:pt x="0" y="4731"/>
                </a:lnTo>
                <a:lnTo>
                  <a:pt x="0" y="10058"/>
                </a:lnTo>
                <a:lnTo>
                  <a:pt x="10000" y="10058"/>
                </a:ln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bg1"/>
              </a:gs>
            </a:gsLst>
            <a:lin ang="5400000" scaled="0"/>
          </a:gradFill>
          <a:ln w="317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676767"/>
              </a:solidFill>
            </a:endParaRPr>
          </a:p>
        </p:txBody>
      </p:sp>
      <p:sp>
        <p:nvSpPr>
          <p:cNvPr id="17" name="Rectangle 41"/>
          <p:cNvSpPr>
            <a:spLocks noChangeArrowheads="1"/>
          </p:cNvSpPr>
          <p:nvPr userDrawn="1">
            <p:custDataLst>
              <p:tags r:id="rId17"/>
            </p:custDataLst>
          </p:nvPr>
        </p:nvSpPr>
        <p:spPr bwMode="gray">
          <a:xfrm>
            <a:off x="9017000" y="1463676"/>
            <a:ext cx="127000" cy="3178969"/>
          </a:xfrm>
          <a:custGeom>
            <a:avLst/>
            <a:gdLst>
              <a:gd name="connsiteX0" fmla="*/ 0 w 127000"/>
              <a:gd name="connsiteY0" fmla="*/ 0 h 3171825"/>
              <a:gd name="connsiteX1" fmla="*/ 127000 w 127000"/>
              <a:gd name="connsiteY1" fmla="*/ 0 h 3171825"/>
              <a:gd name="connsiteX2" fmla="*/ 127000 w 127000"/>
              <a:gd name="connsiteY2" fmla="*/ 3171825 h 3171825"/>
              <a:gd name="connsiteX3" fmla="*/ 0 w 127000"/>
              <a:gd name="connsiteY3" fmla="*/ 3171825 h 3171825"/>
              <a:gd name="connsiteX4" fmla="*/ 0 w 127000"/>
              <a:gd name="connsiteY4" fmla="*/ 0 h 3171825"/>
              <a:gd name="connsiteX0" fmla="*/ 0 w 127000"/>
              <a:gd name="connsiteY0" fmla="*/ 0 h 3178968"/>
              <a:gd name="connsiteX1" fmla="*/ 127000 w 127000"/>
              <a:gd name="connsiteY1" fmla="*/ 0 h 3178968"/>
              <a:gd name="connsiteX2" fmla="*/ 127000 w 127000"/>
              <a:gd name="connsiteY2" fmla="*/ 3171825 h 3178968"/>
              <a:gd name="connsiteX3" fmla="*/ 0 w 127000"/>
              <a:gd name="connsiteY3" fmla="*/ 3178968 h 3178968"/>
              <a:gd name="connsiteX4" fmla="*/ 0 w 127000"/>
              <a:gd name="connsiteY4" fmla="*/ 0 h 3178968"/>
              <a:gd name="connsiteX0" fmla="*/ 0 w 127000"/>
              <a:gd name="connsiteY0" fmla="*/ 0 h 3181350"/>
              <a:gd name="connsiteX1" fmla="*/ 127000 w 127000"/>
              <a:gd name="connsiteY1" fmla="*/ 0 h 3181350"/>
              <a:gd name="connsiteX2" fmla="*/ 127000 w 127000"/>
              <a:gd name="connsiteY2" fmla="*/ 3181350 h 3181350"/>
              <a:gd name="connsiteX3" fmla="*/ 0 w 127000"/>
              <a:gd name="connsiteY3" fmla="*/ 3178968 h 3181350"/>
              <a:gd name="connsiteX4" fmla="*/ 0 w 127000"/>
              <a:gd name="connsiteY4" fmla="*/ 0 h 3181350"/>
              <a:gd name="connsiteX0" fmla="*/ 0 w 127000"/>
              <a:gd name="connsiteY0" fmla="*/ 0 h 3178968"/>
              <a:gd name="connsiteX1" fmla="*/ 127000 w 127000"/>
              <a:gd name="connsiteY1" fmla="*/ 0 h 3178968"/>
              <a:gd name="connsiteX2" fmla="*/ 127000 w 127000"/>
              <a:gd name="connsiteY2" fmla="*/ 3174207 h 3178968"/>
              <a:gd name="connsiteX3" fmla="*/ 0 w 127000"/>
              <a:gd name="connsiteY3" fmla="*/ 3178968 h 3178968"/>
              <a:gd name="connsiteX4" fmla="*/ 0 w 127000"/>
              <a:gd name="connsiteY4" fmla="*/ 0 h 3178968"/>
              <a:gd name="connsiteX0" fmla="*/ 0 w 127000"/>
              <a:gd name="connsiteY0" fmla="*/ 0 h 3178969"/>
              <a:gd name="connsiteX1" fmla="*/ 127000 w 127000"/>
              <a:gd name="connsiteY1" fmla="*/ 0 h 3178969"/>
              <a:gd name="connsiteX2" fmla="*/ 124619 w 127000"/>
              <a:gd name="connsiteY2" fmla="*/ 3178969 h 3178969"/>
              <a:gd name="connsiteX3" fmla="*/ 0 w 127000"/>
              <a:gd name="connsiteY3" fmla="*/ 3178968 h 3178969"/>
              <a:gd name="connsiteX4" fmla="*/ 0 w 127000"/>
              <a:gd name="connsiteY4" fmla="*/ 0 h 3178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00" h="3178969">
                <a:moveTo>
                  <a:pt x="0" y="0"/>
                </a:moveTo>
                <a:lnTo>
                  <a:pt x="127000" y="0"/>
                </a:lnTo>
                <a:cubicBezTo>
                  <a:pt x="126206" y="1059656"/>
                  <a:pt x="125413" y="2119313"/>
                  <a:pt x="124619" y="3178969"/>
                </a:cubicBezTo>
                <a:lnTo>
                  <a:pt x="0" y="3178968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16200000" scaled="0"/>
          </a:gradFill>
          <a:ln w="317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676767"/>
              </a:solidFill>
            </a:endParaRPr>
          </a:p>
        </p:txBody>
      </p:sp>
      <p:sp>
        <p:nvSpPr>
          <p:cNvPr id="20" name="Freeform 25"/>
          <p:cNvSpPr>
            <a:spLocks/>
          </p:cNvSpPr>
          <p:nvPr userDrawn="1">
            <p:custDataLst>
              <p:tags r:id="rId18"/>
            </p:custDataLst>
          </p:nvPr>
        </p:nvSpPr>
        <p:spPr bwMode="gray">
          <a:xfrm>
            <a:off x="570" y="5331013"/>
            <a:ext cx="9144448" cy="1091473"/>
          </a:xfrm>
          <a:custGeom>
            <a:avLst/>
            <a:gdLst/>
            <a:ahLst/>
            <a:cxnLst>
              <a:cxn ang="0">
                <a:pos x="6803" y="0"/>
              </a:cxn>
              <a:cxn ang="0">
                <a:pos x="6701" y="0"/>
              </a:cxn>
              <a:cxn ang="0">
                <a:pos x="6701" y="805"/>
              </a:cxn>
              <a:cxn ang="0">
                <a:pos x="0" y="805"/>
              </a:cxn>
              <a:cxn ang="0">
                <a:pos x="0" y="812"/>
              </a:cxn>
              <a:cxn ang="0">
                <a:pos x="6709" y="812"/>
              </a:cxn>
              <a:cxn ang="0">
                <a:pos x="6709" y="522"/>
              </a:cxn>
              <a:cxn ang="0">
                <a:pos x="6803" y="522"/>
              </a:cxn>
              <a:cxn ang="0">
                <a:pos x="6803" y="0"/>
              </a:cxn>
              <a:cxn ang="0">
                <a:pos x="6803" y="0"/>
              </a:cxn>
            </a:cxnLst>
            <a:rect l="0" t="0" r="r" b="b"/>
            <a:pathLst>
              <a:path w="6803" h="812">
                <a:moveTo>
                  <a:pt x="6803" y="0"/>
                </a:moveTo>
                <a:lnTo>
                  <a:pt x="6701" y="0"/>
                </a:lnTo>
                <a:lnTo>
                  <a:pt x="6701" y="805"/>
                </a:lnTo>
                <a:lnTo>
                  <a:pt x="0" y="805"/>
                </a:lnTo>
                <a:lnTo>
                  <a:pt x="0" y="812"/>
                </a:lnTo>
                <a:lnTo>
                  <a:pt x="6709" y="812"/>
                </a:lnTo>
                <a:lnTo>
                  <a:pt x="6709" y="522"/>
                </a:lnTo>
                <a:lnTo>
                  <a:pt x="6803" y="522"/>
                </a:lnTo>
                <a:lnTo>
                  <a:pt x="6803" y="0"/>
                </a:lnTo>
                <a:lnTo>
                  <a:pt x="6803" y="0"/>
                </a:lnTo>
                <a:close/>
              </a:path>
            </a:pathLst>
          </a:custGeom>
          <a:solidFill>
            <a:srgbClr val="0090C5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67676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7339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 with 3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 bwMode="gray">
          <a:xfrm>
            <a:off x="-8792" y="-17262"/>
            <a:ext cx="9152792" cy="6875262"/>
          </a:xfrm>
          <a:prstGeom prst="rect">
            <a:avLst/>
          </a:prstGeom>
          <a:solidFill>
            <a:srgbClr val="D1D9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rgbClr val="FFFFFF"/>
              </a:solidFill>
            </a:endParaRPr>
          </a:p>
        </p:txBody>
      </p:sp>
      <p:sp>
        <p:nvSpPr>
          <p:cNvPr id="13" name="Bildplatzhalter 9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3049458" y="-17262"/>
            <a:ext cx="2962800" cy="3762000"/>
          </a:xfrm>
          <a:blipFill>
            <a:blip r:embed="rId2" cstate="print"/>
            <a:stretch>
              <a:fillRect/>
            </a:stretch>
          </a:blipFill>
          <a:ln w="19050">
            <a:solidFill>
              <a:srgbClr val="FFFFFF"/>
            </a:solidFill>
          </a:ln>
        </p:spPr>
        <p:txBody>
          <a:bodyPr tIns="594000" anchor="t" anchorCtr="0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noProof="0" dirty="0" smtClean="0"/>
              <a:t>Insert picture here</a:t>
            </a:r>
            <a:endParaRPr lang="en-US" noProof="0" dirty="0"/>
          </a:p>
        </p:txBody>
      </p:sp>
      <p:sp>
        <p:nvSpPr>
          <p:cNvPr id="12" name="Bildplatzhalter 11"/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6082628" y="-17262"/>
            <a:ext cx="2962800" cy="3762000"/>
          </a:xfrm>
          <a:custGeom>
            <a:avLst/>
            <a:gdLst>
              <a:gd name="connsiteX0" fmla="*/ 0 w 2962800"/>
              <a:gd name="connsiteY0" fmla="*/ 0 h 3762000"/>
              <a:gd name="connsiteX1" fmla="*/ 0 w 2962800"/>
              <a:gd name="connsiteY1" fmla="*/ 0 h 3762000"/>
              <a:gd name="connsiteX2" fmla="*/ 2962800 w 2962800"/>
              <a:gd name="connsiteY2" fmla="*/ 0 h 3762000"/>
              <a:gd name="connsiteX3" fmla="*/ 2962800 w 2962800"/>
              <a:gd name="connsiteY3" fmla="*/ 0 h 3762000"/>
              <a:gd name="connsiteX4" fmla="*/ 2962800 w 2962800"/>
              <a:gd name="connsiteY4" fmla="*/ 3762000 h 3762000"/>
              <a:gd name="connsiteX5" fmla="*/ 2962800 w 2962800"/>
              <a:gd name="connsiteY5" fmla="*/ 3762000 h 3762000"/>
              <a:gd name="connsiteX6" fmla="*/ 0 w 2962800"/>
              <a:gd name="connsiteY6" fmla="*/ 3762000 h 3762000"/>
              <a:gd name="connsiteX7" fmla="*/ 0 w 2962800"/>
              <a:gd name="connsiteY7" fmla="*/ 3762000 h 3762000"/>
              <a:gd name="connsiteX8" fmla="*/ 0 w 2962800"/>
              <a:gd name="connsiteY8" fmla="*/ 0 h 3762000"/>
              <a:gd name="connsiteX0" fmla="*/ 0 w 2962800"/>
              <a:gd name="connsiteY0" fmla="*/ 0 h 3762000"/>
              <a:gd name="connsiteX1" fmla="*/ 0 w 2962800"/>
              <a:gd name="connsiteY1" fmla="*/ 0 h 3762000"/>
              <a:gd name="connsiteX2" fmla="*/ 2962800 w 2962800"/>
              <a:gd name="connsiteY2" fmla="*/ 0 h 3762000"/>
              <a:gd name="connsiteX3" fmla="*/ 2962800 w 2962800"/>
              <a:gd name="connsiteY3" fmla="*/ 0 h 3762000"/>
              <a:gd name="connsiteX4" fmla="*/ 2962800 w 2962800"/>
              <a:gd name="connsiteY4" fmla="*/ 3762000 h 3762000"/>
              <a:gd name="connsiteX5" fmla="*/ 2962800 w 2962800"/>
              <a:gd name="connsiteY5" fmla="*/ 3762000 h 3762000"/>
              <a:gd name="connsiteX6" fmla="*/ 1184947 w 2962800"/>
              <a:gd name="connsiteY6" fmla="*/ 3754237 h 3762000"/>
              <a:gd name="connsiteX7" fmla="*/ 0 w 2962800"/>
              <a:gd name="connsiteY7" fmla="*/ 3762000 h 3762000"/>
              <a:gd name="connsiteX8" fmla="*/ 0 w 2962800"/>
              <a:gd name="connsiteY8" fmla="*/ 3762000 h 3762000"/>
              <a:gd name="connsiteX9" fmla="*/ 0 w 2962800"/>
              <a:gd name="connsiteY9" fmla="*/ 0 h 3762000"/>
              <a:gd name="connsiteX0" fmla="*/ 0 w 2962800"/>
              <a:gd name="connsiteY0" fmla="*/ 0 h 3762000"/>
              <a:gd name="connsiteX1" fmla="*/ 0 w 2962800"/>
              <a:gd name="connsiteY1" fmla="*/ 0 h 3762000"/>
              <a:gd name="connsiteX2" fmla="*/ 2962800 w 2962800"/>
              <a:gd name="connsiteY2" fmla="*/ 0 h 3762000"/>
              <a:gd name="connsiteX3" fmla="*/ 2962800 w 2962800"/>
              <a:gd name="connsiteY3" fmla="*/ 0 h 3762000"/>
              <a:gd name="connsiteX4" fmla="*/ 2956597 w 2962800"/>
              <a:gd name="connsiteY4" fmla="*/ 1887337 h 3762000"/>
              <a:gd name="connsiteX5" fmla="*/ 2962800 w 2962800"/>
              <a:gd name="connsiteY5" fmla="*/ 3762000 h 3762000"/>
              <a:gd name="connsiteX6" fmla="*/ 2962800 w 2962800"/>
              <a:gd name="connsiteY6" fmla="*/ 3762000 h 3762000"/>
              <a:gd name="connsiteX7" fmla="*/ 1184947 w 2962800"/>
              <a:gd name="connsiteY7" fmla="*/ 3754237 h 3762000"/>
              <a:gd name="connsiteX8" fmla="*/ 0 w 2962800"/>
              <a:gd name="connsiteY8" fmla="*/ 3762000 h 3762000"/>
              <a:gd name="connsiteX9" fmla="*/ 0 w 2962800"/>
              <a:gd name="connsiteY9" fmla="*/ 3762000 h 3762000"/>
              <a:gd name="connsiteX10" fmla="*/ 0 w 2962800"/>
              <a:gd name="connsiteY10" fmla="*/ 0 h 3762000"/>
              <a:gd name="connsiteX0" fmla="*/ 0 w 2962800"/>
              <a:gd name="connsiteY0" fmla="*/ 0 h 3762000"/>
              <a:gd name="connsiteX1" fmla="*/ 0 w 2962800"/>
              <a:gd name="connsiteY1" fmla="*/ 0 h 3762000"/>
              <a:gd name="connsiteX2" fmla="*/ 2962800 w 2962800"/>
              <a:gd name="connsiteY2" fmla="*/ 0 h 3762000"/>
              <a:gd name="connsiteX3" fmla="*/ 2962800 w 2962800"/>
              <a:gd name="connsiteY3" fmla="*/ 0 h 3762000"/>
              <a:gd name="connsiteX4" fmla="*/ 2956597 w 2962800"/>
              <a:gd name="connsiteY4" fmla="*/ 1887337 h 3762000"/>
              <a:gd name="connsiteX5" fmla="*/ 2962800 w 2962800"/>
              <a:gd name="connsiteY5" fmla="*/ 3762000 h 3762000"/>
              <a:gd name="connsiteX6" fmla="*/ 1943625 w 2962800"/>
              <a:gd name="connsiteY6" fmla="*/ 2995238 h 3762000"/>
              <a:gd name="connsiteX7" fmla="*/ 1184947 w 2962800"/>
              <a:gd name="connsiteY7" fmla="*/ 3754237 h 3762000"/>
              <a:gd name="connsiteX8" fmla="*/ 0 w 2962800"/>
              <a:gd name="connsiteY8" fmla="*/ 3762000 h 3762000"/>
              <a:gd name="connsiteX9" fmla="*/ 0 w 2962800"/>
              <a:gd name="connsiteY9" fmla="*/ 3762000 h 3762000"/>
              <a:gd name="connsiteX10" fmla="*/ 0 w 2962800"/>
              <a:gd name="connsiteY10" fmla="*/ 0 h 3762000"/>
              <a:gd name="connsiteX0" fmla="*/ 0 w 2962800"/>
              <a:gd name="connsiteY0" fmla="*/ 0 h 3762000"/>
              <a:gd name="connsiteX1" fmla="*/ 0 w 2962800"/>
              <a:gd name="connsiteY1" fmla="*/ 0 h 3762000"/>
              <a:gd name="connsiteX2" fmla="*/ 2962800 w 2962800"/>
              <a:gd name="connsiteY2" fmla="*/ 0 h 3762000"/>
              <a:gd name="connsiteX3" fmla="*/ 2962800 w 2962800"/>
              <a:gd name="connsiteY3" fmla="*/ 0 h 3762000"/>
              <a:gd name="connsiteX4" fmla="*/ 2956597 w 2962800"/>
              <a:gd name="connsiteY4" fmla="*/ 1887337 h 3762000"/>
              <a:gd name="connsiteX5" fmla="*/ 2800875 w 2962800"/>
              <a:gd name="connsiteY5" fmla="*/ 2095125 h 3762000"/>
              <a:gd name="connsiteX6" fmla="*/ 1943625 w 2962800"/>
              <a:gd name="connsiteY6" fmla="*/ 2995238 h 3762000"/>
              <a:gd name="connsiteX7" fmla="*/ 1184947 w 2962800"/>
              <a:gd name="connsiteY7" fmla="*/ 3754237 h 3762000"/>
              <a:gd name="connsiteX8" fmla="*/ 0 w 2962800"/>
              <a:gd name="connsiteY8" fmla="*/ 3762000 h 3762000"/>
              <a:gd name="connsiteX9" fmla="*/ 0 w 2962800"/>
              <a:gd name="connsiteY9" fmla="*/ 3762000 h 3762000"/>
              <a:gd name="connsiteX10" fmla="*/ 0 w 2962800"/>
              <a:gd name="connsiteY10" fmla="*/ 0 h 3762000"/>
              <a:gd name="connsiteX0" fmla="*/ 0 w 2962800"/>
              <a:gd name="connsiteY0" fmla="*/ 0 h 3762000"/>
              <a:gd name="connsiteX1" fmla="*/ 0 w 2962800"/>
              <a:gd name="connsiteY1" fmla="*/ 0 h 3762000"/>
              <a:gd name="connsiteX2" fmla="*/ 2962800 w 2962800"/>
              <a:gd name="connsiteY2" fmla="*/ 0 h 3762000"/>
              <a:gd name="connsiteX3" fmla="*/ 2962800 w 2962800"/>
              <a:gd name="connsiteY3" fmla="*/ 0 h 3762000"/>
              <a:gd name="connsiteX4" fmla="*/ 2956597 w 2962800"/>
              <a:gd name="connsiteY4" fmla="*/ 1887337 h 3762000"/>
              <a:gd name="connsiteX5" fmla="*/ 2800875 w 2962800"/>
              <a:gd name="connsiteY5" fmla="*/ 2095125 h 3762000"/>
              <a:gd name="connsiteX6" fmla="*/ 1943625 w 2962800"/>
              <a:gd name="connsiteY6" fmla="*/ 2995238 h 3762000"/>
              <a:gd name="connsiteX7" fmla="*/ 1184947 w 2962800"/>
              <a:gd name="connsiteY7" fmla="*/ 3754237 h 3762000"/>
              <a:gd name="connsiteX8" fmla="*/ 0 w 2962800"/>
              <a:gd name="connsiteY8" fmla="*/ 3762000 h 3762000"/>
              <a:gd name="connsiteX9" fmla="*/ 0 w 2962800"/>
              <a:gd name="connsiteY9" fmla="*/ 3762000 h 3762000"/>
              <a:gd name="connsiteX10" fmla="*/ 0 w 2962800"/>
              <a:gd name="connsiteY10" fmla="*/ 0 h 3762000"/>
              <a:gd name="connsiteX0" fmla="*/ 0 w 2962800"/>
              <a:gd name="connsiteY0" fmla="*/ 0 h 3762000"/>
              <a:gd name="connsiteX1" fmla="*/ 0 w 2962800"/>
              <a:gd name="connsiteY1" fmla="*/ 0 h 3762000"/>
              <a:gd name="connsiteX2" fmla="*/ 2962800 w 2962800"/>
              <a:gd name="connsiteY2" fmla="*/ 0 h 3762000"/>
              <a:gd name="connsiteX3" fmla="*/ 2962800 w 2962800"/>
              <a:gd name="connsiteY3" fmla="*/ 0 h 3762000"/>
              <a:gd name="connsiteX4" fmla="*/ 2956597 w 2962800"/>
              <a:gd name="connsiteY4" fmla="*/ 1887337 h 3762000"/>
              <a:gd name="connsiteX5" fmla="*/ 2800875 w 2962800"/>
              <a:gd name="connsiteY5" fmla="*/ 2095125 h 3762000"/>
              <a:gd name="connsiteX6" fmla="*/ 1943625 w 2962800"/>
              <a:gd name="connsiteY6" fmla="*/ 2995238 h 3762000"/>
              <a:gd name="connsiteX7" fmla="*/ 1184947 w 2962800"/>
              <a:gd name="connsiteY7" fmla="*/ 3754237 h 3762000"/>
              <a:gd name="connsiteX8" fmla="*/ 0 w 2962800"/>
              <a:gd name="connsiteY8" fmla="*/ 3762000 h 3762000"/>
              <a:gd name="connsiteX9" fmla="*/ 0 w 2962800"/>
              <a:gd name="connsiteY9" fmla="*/ 3762000 h 3762000"/>
              <a:gd name="connsiteX10" fmla="*/ 0 w 2962800"/>
              <a:gd name="connsiteY10" fmla="*/ 0 h 3762000"/>
              <a:gd name="connsiteX0" fmla="*/ 0 w 2962800"/>
              <a:gd name="connsiteY0" fmla="*/ 0 h 3762000"/>
              <a:gd name="connsiteX1" fmla="*/ 0 w 2962800"/>
              <a:gd name="connsiteY1" fmla="*/ 0 h 3762000"/>
              <a:gd name="connsiteX2" fmla="*/ 2962800 w 2962800"/>
              <a:gd name="connsiteY2" fmla="*/ 0 h 3762000"/>
              <a:gd name="connsiteX3" fmla="*/ 2962800 w 2962800"/>
              <a:gd name="connsiteY3" fmla="*/ 0 h 3762000"/>
              <a:gd name="connsiteX4" fmla="*/ 2961359 w 2962800"/>
              <a:gd name="connsiteY4" fmla="*/ 1768274 h 3762000"/>
              <a:gd name="connsiteX5" fmla="*/ 2800875 w 2962800"/>
              <a:gd name="connsiteY5" fmla="*/ 2095125 h 3762000"/>
              <a:gd name="connsiteX6" fmla="*/ 1943625 w 2962800"/>
              <a:gd name="connsiteY6" fmla="*/ 2995238 h 3762000"/>
              <a:gd name="connsiteX7" fmla="*/ 1184947 w 2962800"/>
              <a:gd name="connsiteY7" fmla="*/ 3754237 h 3762000"/>
              <a:gd name="connsiteX8" fmla="*/ 0 w 2962800"/>
              <a:gd name="connsiteY8" fmla="*/ 3762000 h 3762000"/>
              <a:gd name="connsiteX9" fmla="*/ 0 w 2962800"/>
              <a:gd name="connsiteY9" fmla="*/ 3762000 h 3762000"/>
              <a:gd name="connsiteX10" fmla="*/ 0 w 2962800"/>
              <a:gd name="connsiteY10" fmla="*/ 0 h 3762000"/>
              <a:gd name="connsiteX0" fmla="*/ 0 w 2962800"/>
              <a:gd name="connsiteY0" fmla="*/ 0 h 3762000"/>
              <a:gd name="connsiteX1" fmla="*/ 0 w 2962800"/>
              <a:gd name="connsiteY1" fmla="*/ 0 h 3762000"/>
              <a:gd name="connsiteX2" fmla="*/ 2962800 w 2962800"/>
              <a:gd name="connsiteY2" fmla="*/ 0 h 3762000"/>
              <a:gd name="connsiteX3" fmla="*/ 2962800 w 2962800"/>
              <a:gd name="connsiteY3" fmla="*/ 0 h 3762000"/>
              <a:gd name="connsiteX4" fmla="*/ 2961359 w 2962800"/>
              <a:gd name="connsiteY4" fmla="*/ 1768274 h 3762000"/>
              <a:gd name="connsiteX5" fmla="*/ 2800875 w 2962800"/>
              <a:gd name="connsiteY5" fmla="*/ 2095125 h 3762000"/>
              <a:gd name="connsiteX6" fmla="*/ 1943625 w 2962800"/>
              <a:gd name="connsiteY6" fmla="*/ 2995238 h 3762000"/>
              <a:gd name="connsiteX7" fmla="*/ 1184947 w 2962800"/>
              <a:gd name="connsiteY7" fmla="*/ 3754237 h 3762000"/>
              <a:gd name="connsiteX8" fmla="*/ 0 w 2962800"/>
              <a:gd name="connsiteY8" fmla="*/ 3762000 h 3762000"/>
              <a:gd name="connsiteX9" fmla="*/ 0 w 2962800"/>
              <a:gd name="connsiteY9" fmla="*/ 3762000 h 3762000"/>
              <a:gd name="connsiteX10" fmla="*/ 0 w 2962800"/>
              <a:gd name="connsiteY10" fmla="*/ 0 h 3762000"/>
              <a:gd name="connsiteX0" fmla="*/ 0 w 2962800"/>
              <a:gd name="connsiteY0" fmla="*/ 0 h 3762000"/>
              <a:gd name="connsiteX1" fmla="*/ 0 w 2962800"/>
              <a:gd name="connsiteY1" fmla="*/ 0 h 3762000"/>
              <a:gd name="connsiteX2" fmla="*/ 2962800 w 2962800"/>
              <a:gd name="connsiteY2" fmla="*/ 0 h 3762000"/>
              <a:gd name="connsiteX3" fmla="*/ 2962800 w 2962800"/>
              <a:gd name="connsiteY3" fmla="*/ 0 h 3762000"/>
              <a:gd name="connsiteX4" fmla="*/ 2961359 w 2962800"/>
              <a:gd name="connsiteY4" fmla="*/ 1768274 h 3762000"/>
              <a:gd name="connsiteX5" fmla="*/ 2800875 w 2962800"/>
              <a:gd name="connsiteY5" fmla="*/ 2095125 h 3762000"/>
              <a:gd name="connsiteX6" fmla="*/ 1943625 w 2962800"/>
              <a:gd name="connsiteY6" fmla="*/ 2995238 h 3762000"/>
              <a:gd name="connsiteX7" fmla="*/ 1184947 w 2962800"/>
              <a:gd name="connsiteY7" fmla="*/ 3754237 h 3762000"/>
              <a:gd name="connsiteX8" fmla="*/ 0 w 2962800"/>
              <a:gd name="connsiteY8" fmla="*/ 3762000 h 3762000"/>
              <a:gd name="connsiteX9" fmla="*/ 0 w 2962800"/>
              <a:gd name="connsiteY9" fmla="*/ 3762000 h 3762000"/>
              <a:gd name="connsiteX10" fmla="*/ 0 w 2962800"/>
              <a:gd name="connsiteY10" fmla="*/ 0 h 3762000"/>
              <a:gd name="connsiteX0" fmla="*/ 0 w 2962800"/>
              <a:gd name="connsiteY0" fmla="*/ 0 h 3762000"/>
              <a:gd name="connsiteX1" fmla="*/ 0 w 2962800"/>
              <a:gd name="connsiteY1" fmla="*/ 0 h 3762000"/>
              <a:gd name="connsiteX2" fmla="*/ 2962800 w 2962800"/>
              <a:gd name="connsiteY2" fmla="*/ 0 h 3762000"/>
              <a:gd name="connsiteX3" fmla="*/ 2962800 w 2962800"/>
              <a:gd name="connsiteY3" fmla="*/ 0 h 3762000"/>
              <a:gd name="connsiteX4" fmla="*/ 2961359 w 2962800"/>
              <a:gd name="connsiteY4" fmla="*/ 1768274 h 3762000"/>
              <a:gd name="connsiteX5" fmla="*/ 2800875 w 2962800"/>
              <a:gd name="connsiteY5" fmla="*/ 2095125 h 3762000"/>
              <a:gd name="connsiteX6" fmla="*/ 1943625 w 2962800"/>
              <a:gd name="connsiteY6" fmla="*/ 2995238 h 3762000"/>
              <a:gd name="connsiteX7" fmla="*/ 1265910 w 2962800"/>
              <a:gd name="connsiteY7" fmla="*/ 3673275 h 3762000"/>
              <a:gd name="connsiteX8" fmla="*/ 1184947 w 2962800"/>
              <a:gd name="connsiteY8" fmla="*/ 3754237 h 3762000"/>
              <a:gd name="connsiteX9" fmla="*/ 0 w 2962800"/>
              <a:gd name="connsiteY9" fmla="*/ 3762000 h 3762000"/>
              <a:gd name="connsiteX10" fmla="*/ 0 w 2962800"/>
              <a:gd name="connsiteY10" fmla="*/ 3762000 h 3762000"/>
              <a:gd name="connsiteX11" fmla="*/ 0 w 2962800"/>
              <a:gd name="connsiteY11" fmla="*/ 0 h 3762000"/>
              <a:gd name="connsiteX0" fmla="*/ 0 w 2962800"/>
              <a:gd name="connsiteY0" fmla="*/ 0 h 3762000"/>
              <a:gd name="connsiteX1" fmla="*/ 0 w 2962800"/>
              <a:gd name="connsiteY1" fmla="*/ 0 h 3762000"/>
              <a:gd name="connsiteX2" fmla="*/ 2962800 w 2962800"/>
              <a:gd name="connsiteY2" fmla="*/ 0 h 3762000"/>
              <a:gd name="connsiteX3" fmla="*/ 2962800 w 2962800"/>
              <a:gd name="connsiteY3" fmla="*/ 0 h 3762000"/>
              <a:gd name="connsiteX4" fmla="*/ 2961359 w 2962800"/>
              <a:gd name="connsiteY4" fmla="*/ 1768274 h 3762000"/>
              <a:gd name="connsiteX5" fmla="*/ 2800875 w 2962800"/>
              <a:gd name="connsiteY5" fmla="*/ 2095125 h 3762000"/>
              <a:gd name="connsiteX6" fmla="*/ 1943625 w 2962800"/>
              <a:gd name="connsiteY6" fmla="*/ 2995238 h 3762000"/>
              <a:gd name="connsiteX7" fmla="*/ 1265910 w 2962800"/>
              <a:gd name="connsiteY7" fmla="*/ 3673275 h 3762000"/>
              <a:gd name="connsiteX8" fmla="*/ 1032547 w 2962800"/>
              <a:gd name="connsiteY8" fmla="*/ 3759000 h 3762000"/>
              <a:gd name="connsiteX9" fmla="*/ 0 w 2962800"/>
              <a:gd name="connsiteY9" fmla="*/ 3762000 h 3762000"/>
              <a:gd name="connsiteX10" fmla="*/ 0 w 2962800"/>
              <a:gd name="connsiteY10" fmla="*/ 3762000 h 3762000"/>
              <a:gd name="connsiteX11" fmla="*/ 0 w 2962800"/>
              <a:gd name="connsiteY11" fmla="*/ 0 h 3762000"/>
              <a:gd name="connsiteX0" fmla="*/ 0 w 2962800"/>
              <a:gd name="connsiteY0" fmla="*/ 0 h 3762000"/>
              <a:gd name="connsiteX1" fmla="*/ 0 w 2962800"/>
              <a:gd name="connsiteY1" fmla="*/ 0 h 3762000"/>
              <a:gd name="connsiteX2" fmla="*/ 2962800 w 2962800"/>
              <a:gd name="connsiteY2" fmla="*/ 0 h 3762000"/>
              <a:gd name="connsiteX3" fmla="*/ 2962800 w 2962800"/>
              <a:gd name="connsiteY3" fmla="*/ 0 h 3762000"/>
              <a:gd name="connsiteX4" fmla="*/ 2961359 w 2962800"/>
              <a:gd name="connsiteY4" fmla="*/ 1768274 h 3762000"/>
              <a:gd name="connsiteX5" fmla="*/ 2800875 w 2962800"/>
              <a:gd name="connsiteY5" fmla="*/ 2095125 h 3762000"/>
              <a:gd name="connsiteX6" fmla="*/ 1943625 w 2962800"/>
              <a:gd name="connsiteY6" fmla="*/ 2995238 h 3762000"/>
              <a:gd name="connsiteX7" fmla="*/ 1265910 w 2962800"/>
              <a:gd name="connsiteY7" fmla="*/ 3673275 h 3762000"/>
              <a:gd name="connsiteX8" fmla="*/ 1032547 w 2962800"/>
              <a:gd name="connsiteY8" fmla="*/ 3759000 h 3762000"/>
              <a:gd name="connsiteX9" fmla="*/ 0 w 2962800"/>
              <a:gd name="connsiteY9" fmla="*/ 3762000 h 3762000"/>
              <a:gd name="connsiteX10" fmla="*/ 0 w 2962800"/>
              <a:gd name="connsiteY10" fmla="*/ 3762000 h 3762000"/>
              <a:gd name="connsiteX11" fmla="*/ 0 w 2962800"/>
              <a:gd name="connsiteY11" fmla="*/ 0 h 3762000"/>
              <a:gd name="connsiteX0" fmla="*/ 0 w 2962800"/>
              <a:gd name="connsiteY0" fmla="*/ 0 h 3762000"/>
              <a:gd name="connsiteX1" fmla="*/ 0 w 2962800"/>
              <a:gd name="connsiteY1" fmla="*/ 0 h 3762000"/>
              <a:gd name="connsiteX2" fmla="*/ 2962800 w 2962800"/>
              <a:gd name="connsiteY2" fmla="*/ 0 h 3762000"/>
              <a:gd name="connsiteX3" fmla="*/ 2962800 w 2962800"/>
              <a:gd name="connsiteY3" fmla="*/ 0 h 3762000"/>
              <a:gd name="connsiteX4" fmla="*/ 2961359 w 2962800"/>
              <a:gd name="connsiteY4" fmla="*/ 1768274 h 3762000"/>
              <a:gd name="connsiteX5" fmla="*/ 2800875 w 2962800"/>
              <a:gd name="connsiteY5" fmla="*/ 2095125 h 3762000"/>
              <a:gd name="connsiteX6" fmla="*/ 1943625 w 2962800"/>
              <a:gd name="connsiteY6" fmla="*/ 2995238 h 3762000"/>
              <a:gd name="connsiteX7" fmla="*/ 1299248 w 2962800"/>
              <a:gd name="connsiteY7" fmla="*/ 3635175 h 3762000"/>
              <a:gd name="connsiteX8" fmla="*/ 1032547 w 2962800"/>
              <a:gd name="connsiteY8" fmla="*/ 3759000 h 3762000"/>
              <a:gd name="connsiteX9" fmla="*/ 0 w 2962800"/>
              <a:gd name="connsiteY9" fmla="*/ 3762000 h 3762000"/>
              <a:gd name="connsiteX10" fmla="*/ 0 w 2962800"/>
              <a:gd name="connsiteY10" fmla="*/ 3762000 h 3762000"/>
              <a:gd name="connsiteX11" fmla="*/ 0 w 2962800"/>
              <a:gd name="connsiteY11" fmla="*/ 0 h 3762000"/>
              <a:gd name="connsiteX0" fmla="*/ 0 w 2962800"/>
              <a:gd name="connsiteY0" fmla="*/ 0 h 3762000"/>
              <a:gd name="connsiteX1" fmla="*/ 0 w 2962800"/>
              <a:gd name="connsiteY1" fmla="*/ 0 h 3762000"/>
              <a:gd name="connsiteX2" fmla="*/ 2962800 w 2962800"/>
              <a:gd name="connsiteY2" fmla="*/ 0 h 3762000"/>
              <a:gd name="connsiteX3" fmla="*/ 2962800 w 2962800"/>
              <a:gd name="connsiteY3" fmla="*/ 0 h 3762000"/>
              <a:gd name="connsiteX4" fmla="*/ 2961359 w 2962800"/>
              <a:gd name="connsiteY4" fmla="*/ 1768274 h 3762000"/>
              <a:gd name="connsiteX5" fmla="*/ 2800875 w 2962800"/>
              <a:gd name="connsiteY5" fmla="*/ 2095125 h 3762000"/>
              <a:gd name="connsiteX6" fmla="*/ 1943625 w 2962800"/>
              <a:gd name="connsiteY6" fmla="*/ 2995238 h 3762000"/>
              <a:gd name="connsiteX7" fmla="*/ 1299248 w 2962800"/>
              <a:gd name="connsiteY7" fmla="*/ 3635175 h 3762000"/>
              <a:gd name="connsiteX8" fmla="*/ 1032547 w 2962800"/>
              <a:gd name="connsiteY8" fmla="*/ 3759000 h 3762000"/>
              <a:gd name="connsiteX9" fmla="*/ 0 w 2962800"/>
              <a:gd name="connsiteY9" fmla="*/ 3762000 h 3762000"/>
              <a:gd name="connsiteX10" fmla="*/ 0 w 2962800"/>
              <a:gd name="connsiteY10" fmla="*/ 3762000 h 3762000"/>
              <a:gd name="connsiteX11" fmla="*/ 0 w 2962800"/>
              <a:gd name="connsiteY11" fmla="*/ 0 h 3762000"/>
              <a:gd name="connsiteX0" fmla="*/ 0 w 2962800"/>
              <a:gd name="connsiteY0" fmla="*/ 0 h 3762000"/>
              <a:gd name="connsiteX1" fmla="*/ 0 w 2962800"/>
              <a:gd name="connsiteY1" fmla="*/ 0 h 3762000"/>
              <a:gd name="connsiteX2" fmla="*/ 2962800 w 2962800"/>
              <a:gd name="connsiteY2" fmla="*/ 0 h 3762000"/>
              <a:gd name="connsiteX3" fmla="*/ 2962800 w 2962800"/>
              <a:gd name="connsiteY3" fmla="*/ 0 h 3762000"/>
              <a:gd name="connsiteX4" fmla="*/ 2961359 w 2962800"/>
              <a:gd name="connsiteY4" fmla="*/ 1768274 h 3762000"/>
              <a:gd name="connsiteX5" fmla="*/ 2800875 w 2962800"/>
              <a:gd name="connsiteY5" fmla="*/ 2095125 h 3762000"/>
              <a:gd name="connsiteX6" fmla="*/ 1943625 w 2962800"/>
              <a:gd name="connsiteY6" fmla="*/ 2995238 h 3762000"/>
              <a:gd name="connsiteX7" fmla="*/ 1299248 w 2962800"/>
              <a:gd name="connsiteY7" fmla="*/ 3635175 h 3762000"/>
              <a:gd name="connsiteX8" fmla="*/ 1032547 w 2962800"/>
              <a:gd name="connsiteY8" fmla="*/ 3759000 h 3762000"/>
              <a:gd name="connsiteX9" fmla="*/ 0 w 2962800"/>
              <a:gd name="connsiteY9" fmla="*/ 3762000 h 3762000"/>
              <a:gd name="connsiteX10" fmla="*/ 0 w 2962800"/>
              <a:gd name="connsiteY10" fmla="*/ 3762000 h 3762000"/>
              <a:gd name="connsiteX11" fmla="*/ 0 w 2962800"/>
              <a:gd name="connsiteY11" fmla="*/ 0 h 3762000"/>
              <a:gd name="connsiteX0" fmla="*/ 0 w 2962800"/>
              <a:gd name="connsiteY0" fmla="*/ 0 h 3762000"/>
              <a:gd name="connsiteX1" fmla="*/ 0 w 2962800"/>
              <a:gd name="connsiteY1" fmla="*/ 0 h 3762000"/>
              <a:gd name="connsiteX2" fmla="*/ 2962800 w 2962800"/>
              <a:gd name="connsiteY2" fmla="*/ 0 h 3762000"/>
              <a:gd name="connsiteX3" fmla="*/ 2962800 w 2962800"/>
              <a:gd name="connsiteY3" fmla="*/ 0 h 3762000"/>
              <a:gd name="connsiteX4" fmla="*/ 2961359 w 2962800"/>
              <a:gd name="connsiteY4" fmla="*/ 1768274 h 3762000"/>
              <a:gd name="connsiteX5" fmla="*/ 2800875 w 2962800"/>
              <a:gd name="connsiteY5" fmla="*/ 2095125 h 3762000"/>
              <a:gd name="connsiteX6" fmla="*/ 1943625 w 2962800"/>
              <a:gd name="connsiteY6" fmla="*/ 2995238 h 3762000"/>
              <a:gd name="connsiteX7" fmla="*/ 1299248 w 2962800"/>
              <a:gd name="connsiteY7" fmla="*/ 3635175 h 3762000"/>
              <a:gd name="connsiteX8" fmla="*/ 1032547 w 2962800"/>
              <a:gd name="connsiteY8" fmla="*/ 3759000 h 3762000"/>
              <a:gd name="connsiteX9" fmla="*/ 0 w 2962800"/>
              <a:gd name="connsiteY9" fmla="*/ 3762000 h 3762000"/>
              <a:gd name="connsiteX10" fmla="*/ 0 w 2962800"/>
              <a:gd name="connsiteY10" fmla="*/ 3762000 h 3762000"/>
              <a:gd name="connsiteX11" fmla="*/ 0 w 2962800"/>
              <a:gd name="connsiteY11" fmla="*/ 0 h 3762000"/>
              <a:gd name="connsiteX0" fmla="*/ 0 w 2962800"/>
              <a:gd name="connsiteY0" fmla="*/ 0 h 3762000"/>
              <a:gd name="connsiteX1" fmla="*/ 0 w 2962800"/>
              <a:gd name="connsiteY1" fmla="*/ 0 h 3762000"/>
              <a:gd name="connsiteX2" fmla="*/ 2962800 w 2962800"/>
              <a:gd name="connsiteY2" fmla="*/ 0 h 3762000"/>
              <a:gd name="connsiteX3" fmla="*/ 2962800 w 2962800"/>
              <a:gd name="connsiteY3" fmla="*/ 0 h 3762000"/>
              <a:gd name="connsiteX4" fmla="*/ 2961359 w 2962800"/>
              <a:gd name="connsiteY4" fmla="*/ 1768274 h 3762000"/>
              <a:gd name="connsiteX5" fmla="*/ 2786587 w 2962800"/>
              <a:gd name="connsiteY5" fmla="*/ 2099888 h 3762000"/>
              <a:gd name="connsiteX6" fmla="*/ 1943625 w 2962800"/>
              <a:gd name="connsiteY6" fmla="*/ 2995238 h 3762000"/>
              <a:gd name="connsiteX7" fmla="*/ 1299248 w 2962800"/>
              <a:gd name="connsiteY7" fmla="*/ 3635175 h 3762000"/>
              <a:gd name="connsiteX8" fmla="*/ 1032547 w 2962800"/>
              <a:gd name="connsiteY8" fmla="*/ 3759000 h 3762000"/>
              <a:gd name="connsiteX9" fmla="*/ 0 w 2962800"/>
              <a:gd name="connsiteY9" fmla="*/ 3762000 h 3762000"/>
              <a:gd name="connsiteX10" fmla="*/ 0 w 2962800"/>
              <a:gd name="connsiteY10" fmla="*/ 3762000 h 3762000"/>
              <a:gd name="connsiteX11" fmla="*/ 0 w 2962800"/>
              <a:gd name="connsiteY11" fmla="*/ 0 h 3762000"/>
              <a:gd name="connsiteX0" fmla="*/ 0 w 2962800"/>
              <a:gd name="connsiteY0" fmla="*/ 0 h 3762000"/>
              <a:gd name="connsiteX1" fmla="*/ 0 w 2962800"/>
              <a:gd name="connsiteY1" fmla="*/ 0 h 3762000"/>
              <a:gd name="connsiteX2" fmla="*/ 2962800 w 2962800"/>
              <a:gd name="connsiteY2" fmla="*/ 0 h 3762000"/>
              <a:gd name="connsiteX3" fmla="*/ 2962800 w 2962800"/>
              <a:gd name="connsiteY3" fmla="*/ 0 h 3762000"/>
              <a:gd name="connsiteX4" fmla="*/ 2961359 w 2962800"/>
              <a:gd name="connsiteY4" fmla="*/ 1768274 h 3762000"/>
              <a:gd name="connsiteX5" fmla="*/ 2786587 w 2962800"/>
              <a:gd name="connsiteY5" fmla="*/ 2099888 h 3762000"/>
              <a:gd name="connsiteX6" fmla="*/ 1943625 w 2962800"/>
              <a:gd name="connsiteY6" fmla="*/ 2995238 h 3762000"/>
              <a:gd name="connsiteX7" fmla="*/ 1299248 w 2962800"/>
              <a:gd name="connsiteY7" fmla="*/ 3635175 h 3762000"/>
              <a:gd name="connsiteX8" fmla="*/ 1032547 w 2962800"/>
              <a:gd name="connsiteY8" fmla="*/ 3759000 h 3762000"/>
              <a:gd name="connsiteX9" fmla="*/ 0 w 2962800"/>
              <a:gd name="connsiteY9" fmla="*/ 3762000 h 3762000"/>
              <a:gd name="connsiteX10" fmla="*/ 0 w 2962800"/>
              <a:gd name="connsiteY10" fmla="*/ 3762000 h 3762000"/>
              <a:gd name="connsiteX11" fmla="*/ 0 w 2962800"/>
              <a:gd name="connsiteY11" fmla="*/ 0 h 3762000"/>
              <a:gd name="connsiteX0" fmla="*/ 0 w 2962800"/>
              <a:gd name="connsiteY0" fmla="*/ 0 h 3762000"/>
              <a:gd name="connsiteX1" fmla="*/ 0 w 2962800"/>
              <a:gd name="connsiteY1" fmla="*/ 0 h 3762000"/>
              <a:gd name="connsiteX2" fmla="*/ 2962800 w 2962800"/>
              <a:gd name="connsiteY2" fmla="*/ 0 h 3762000"/>
              <a:gd name="connsiteX3" fmla="*/ 2962800 w 2962800"/>
              <a:gd name="connsiteY3" fmla="*/ 0 h 3762000"/>
              <a:gd name="connsiteX4" fmla="*/ 2961359 w 2962800"/>
              <a:gd name="connsiteY4" fmla="*/ 1768274 h 3762000"/>
              <a:gd name="connsiteX5" fmla="*/ 2786587 w 2962800"/>
              <a:gd name="connsiteY5" fmla="*/ 2099888 h 3762000"/>
              <a:gd name="connsiteX6" fmla="*/ 1943625 w 2962800"/>
              <a:gd name="connsiteY6" fmla="*/ 2995238 h 3762000"/>
              <a:gd name="connsiteX7" fmla="*/ 1299248 w 2962800"/>
              <a:gd name="connsiteY7" fmla="*/ 3635175 h 3762000"/>
              <a:gd name="connsiteX8" fmla="*/ 1032547 w 2962800"/>
              <a:gd name="connsiteY8" fmla="*/ 3759000 h 3762000"/>
              <a:gd name="connsiteX9" fmla="*/ 0 w 2962800"/>
              <a:gd name="connsiteY9" fmla="*/ 3762000 h 3762000"/>
              <a:gd name="connsiteX10" fmla="*/ 0 w 2962800"/>
              <a:gd name="connsiteY10" fmla="*/ 3762000 h 3762000"/>
              <a:gd name="connsiteX11" fmla="*/ 0 w 2962800"/>
              <a:gd name="connsiteY11" fmla="*/ 0 h 3762000"/>
              <a:gd name="connsiteX0" fmla="*/ 0 w 2962800"/>
              <a:gd name="connsiteY0" fmla="*/ 0 h 3762000"/>
              <a:gd name="connsiteX1" fmla="*/ 0 w 2962800"/>
              <a:gd name="connsiteY1" fmla="*/ 0 h 3762000"/>
              <a:gd name="connsiteX2" fmla="*/ 2962800 w 2962800"/>
              <a:gd name="connsiteY2" fmla="*/ 0 h 3762000"/>
              <a:gd name="connsiteX3" fmla="*/ 2962800 w 2962800"/>
              <a:gd name="connsiteY3" fmla="*/ 0 h 3762000"/>
              <a:gd name="connsiteX4" fmla="*/ 2961359 w 2962800"/>
              <a:gd name="connsiteY4" fmla="*/ 1768274 h 3762000"/>
              <a:gd name="connsiteX5" fmla="*/ 2819925 w 2962800"/>
              <a:gd name="connsiteY5" fmla="*/ 2057025 h 3762000"/>
              <a:gd name="connsiteX6" fmla="*/ 1943625 w 2962800"/>
              <a:gd name="connsiteY6" fmla="*/ 2995238 h 3762000"/>
              <a:gd name="connsiteX7" fmla="*/ 1299248 w 2962800"/>
              <a:gd name="connsiteY7" fmla="*/ 3635175 h 3762000"/>
              <a:gd name="connsiteX8" fmla="*/ 1032547 w 2962800"/>
              <a:gd name="connsiteY8" fmla="*/ 3759000 h 3762000"/>
              <a:gd name="connsiteX9" fmla="*/ 0 w 2962800"/>
              <a:gd name="connsiteY9" fmla="*/ 3762000 h 3762000"/>
              <a:gd name="connsiteX10" fmla="*/ 0 w 2962800"/>
              <a:gd name="connsiteY10" fmla="*/ 3762000 h 3762000"/>
              <a:gd name="connsiteX11" fmla="*/ 0 w 2962800"/>
              <a:gd name="connsiteY11" fmla="*/ 0 h 3762000"/>
              <a:gd name="connsiteX0" fmla="*/ 0 w 2962800"/>
              <a:gd name="connsiteY0" fmla="*/ 0 h 3762000"/>
              <a:gd name="connsiteX1" fmla="*/ 0 w 2962800"/>
              <a:gd name="connsiteY1" fmla="*/ 0 h 3762000"/>
              <a:gd name="connsiteX2" fmla="*/ 2962800 w 2962800"/>
              <a:gd name="connsiteY2" fmla="*/ 0 h 3762000"/>
              <a:gd name="connsiteX3" fmla="*/ 2962800 w 2962800"/>
              <a:gd name="connsiteY3" fmla="*/ 0 h 3762000"/>
              <a:gd name="connsiteX4" fmla="*/ 2961359 w 2962800"/>
              <a:gd name="connsiteY4" fmla="*/ 1768274 h 3762000"/>
              <a:gd name="connsiteX5" fmla="*/ 2819925 w 2962800"/>
              <a:gd name="connsiteY5" fmla="*/ 2057025 h 3762000"/>
              <a:gd name="connsiteX6" fmla="*/ 1299248 w 2962800"/>
              <a:gd name="connsiteY6" fmla="*/ 3635175 h 3762000"/>
              <a:gd name="connsiteX7" fmla="*/ 1032547 w 2962800"/>
              <a:gd name="connsiteY7" fmla="*/ 3759000 h 3762000"/>
              <a:gd name="connsiteX8" fmla="*/ 0 w 2962800"/>
              <a:gd name="connsiteY8" fmla="*/ 3762000 h 3762000"/>
              <a:gd name="connsiteX9" fmla="*/ 0 w 2962800"/>
              <a:gd name="connsiteY9" fmla="*/ 3762000 h 3762000"/>
              <a:gd name="connsiteX10" fmla="*/ 0 w 2962800"/>
              <a:gd name="connsiteY10" fmla="*/ 0 h 3762000"/>
              <a:gd name="connsiteX0" fmla="*/ 0 w 2962800"/>
              <a:gd name="connsiteY0" fmla="*/ 0 h 3762000"/>
              <a:gd name="connsiteX1" fmla="*/ 0 w 2962800"/>
              <a:gd name="connsiteY1" fmla="*/ 0 h 3762000"/>
              <a:gd name="connsiteX2" fmla="*/ 2962800 w 2962800"/>
              <a:gd name="connsiteY2" fmla="*/ 0 h 3762000"/>
              <a:gd name="connsiteX3" fmla="*/ 2962800 w 2962800"/>
              <a:gd name="connsiteY3" fmla="*/ 0 h 3762000"/>
              <a:gd name="connsiteX4" fmla="*/ 2961359 w 2962800"/>
              <a:gd name="connsiteY4" fmla="*/ 1768274 h 3762000"/>
              <a:gd name="connsiteX5" fmla="*/ 2819925 w 2962800"/>
              <a:gd name="connsiteY5" fmla="*/ 2057025 h 3762000"/>
              <a:gd name="connsiteX6" fmla="*/ 1299248 w 2962800"/>
              <a:gd name="connsiteY6" fmla="*/ 3635175 h 3762000"/>
              <a:gd name="connsiteX7" fmla="*/ 1032547 w 2962800"/>
              <a:gd name="connsiteY7" fmla="*/ 3759000 h 3762000"/>
              <a:gd name="connsiteX8" fmla="*/ 0 w 2962800"/>
              <a:gd name="connsiteY8" fmla="*/ 3762000 h 3762000"/>
              <a:gd name="connsiteX9" fmla="*/ 0 w 2962800"/>
              <a:gd name="connsiteY9" fmla="*/ 3762000 h 3762000"/>
              <a:gd name="connsiteX10" fmla="*/ 0 w 2962800"/>
              <a:gd name="connsiteY10" fmla="*/ 0 h 3762000"/>
              <a:gd name="connsiteX0" fmla="*/ 0 w 2962800"/>
              <a:gd name="connsiteY0" fmla="*/ 0 h 3762000"/>
              <a:gd name="connsiteX1" fmla="*/ 0 w 2962800"/>
              <a:gd name="connsiteY1" fmla="*/ 0 h 3762000"/>
              <a:gd name="connsiteX2" fmla="*/ 2962800 w 2962800"/>
              <a:gd name="connsiteY2" fmla="*/ 0 h 3762000"/>
              <a:gd name="connsiteX3" fmla="*/ 2962800 w 2962800"/>
              <a:gd name="connsiteY3" fmla="*/ 0 h 3762000"/>
              <a:gd name="connsiteX4" fmla="*/ 2961359 w 2962800"/>
              <a:gd name="connsiteY4" fmla="*/ 1768274 h 3762000"/>
              <a:gd name="connsiteX5" fmla="*/ 2819925 w 2962800"/>
              <a:gd name="connsiteY5" fmla="*/ 2057025 h 3762000"/>
              <a:gd name="connsiteX6" fmla="*/ 1299248 w 2962800"/>
              <a:gd name="connsiteY6" fmla="*/ 3635175 h 3762000"/>
              <a:gd name="connsiteX7" fmla="*/ 1032547 w 2962800"/>
              <a:gd name="connsiteY7" fmla="*/ 3759000 h 3762000"/>
              <a:gd name="connsiteX8" fmla="*/ 0 w 2962800"/>
              <a:gd name="connsiteY8" fmla="*/ 3762000 h 3762000"/>
              <a:gd name="connsiteX9" fmla="*/ 0 w 2962800"/>
              <a:gd name="connsiteY9" fmla="*/ 3762000 h 3762000"/>
              <a:gd name="connsiteX10" fmla="*/ 0 w 2962800"/>
              <a:gd name="connsiteY10" fmla="*/ 0 h 3762000"/>
              <a:gd name="connsiteX0" fmla="*/ 0 w 2962800"/>
              <a:gd name="connsiteY0" fmla="*/ 0 h 3762000"/>
              <a:gd name="connsiteX1" fmla="*/ 0 w 2962800"/>
              <a:gd name="connsiteY1" fmla="*/ 0 h 3762000"/>
              <a:gd name="connsiteX2" fmla="*/ 2962800 w 2962800"/>
              <a:gd name="connsiteY2" fmla="*/ 0 h 3762000"/>
              <a:gd name="connsiteX3" fmla="*/ 2962800 w 2962800"/>
              <a:gd name="connsiteY3" fmla="*/ 0 h 3762000"/>
              <a:gd name="connsiteX4" fmla="*/ 2961359 w 2962800"/>
              <a:gd name="connsiteY4" fmla="*/ 1768274 h 3762000"/>
              <a:gd name="connsiteX5" fmla="*/ 2819925 w 2962800"/>
              <a:gd name="connsiteY5" fmla="*/ 2057025 h 3762000"/>
              <a:gd name="connsiteX6" fmla="*/ 1299248 w 2962800"/>
              <a:gd name="connsiteY6" fmla="*/ 3635175 h 3762000"/>
              <a:gd name="connsiteX7" fmla="*/ 1032547 w 2962800"/>
              <a:gd name="connsiteY7" fmla="*/ 3759000 h 3762000"/>
              <a:gd name="connsiteX8" fmla="*/ 0 w 2962800"/>
              <a:gd name="connsiteY8" fmla="*/ 3762000 h 3762000"/>
              <a:gd name="connsiteX9" fmla="*/ 0 w 2962800"/>
              <a:gd name="connsiteY9" fmla="*/ 3762000 h 3762000"/>
              <a:gd name="connsiteX10" fmla="*/ 0 w 2962800"/>
              <a:gd name="connsiteY10" fmla="*/ 0 h 3762000"/>
              <a:gd name="connsiteX0" fmla="*/ 0 w 2962800"/>
              <a:gd name="connsiteY0" fmla="*/ 0 h 3762000"/>
              <a:gd name="connsiteX1" fmla="*/ 0 w 2962800"/>
              <a:gd name="connsiteY1" fmla="*/ 0 h 3762000"/>
              <a:gd name="connsiteX2" fmla="*/ 2962800 w 2962800"/>
              <a:gd name="connsiteY2" fmla="*/ 0 h 3762000"/>
              <a:gd name="connsiteX3" fmla="*/ 2962800 w 2962800"/>
              <a:gd name="connsiteY3" fmla="*/ 0 h 3762000"/>
              <a:gd name="connsiteX4" fmla="*/ 2961359 w 2962800"/>
              <a:gd name="connsiteY4" fmla="*/ 1742874 h 3762000"/>
              <a:gd name="connsiteX5" fmla="*/ 2819925 w 2962800"/>
              <a:gd name="connsiteY5" fmla="*/ 2057025 h 3762000"/>
              <a:gd name="connsiteX6" fmla="*/ 1299248 w 2962800"/>
              <a:gd name="connsiteY6" fmla="*/ 3635175 h 3762000"/>
              <a:gd name="connsiteX7" fmla="*/ 1032547 w 2962800"/>
              <a:gd name="connsiteY7" fmla="*/ 3759000 h 3762000"/>
              <a:gd name="connsiteX8" fmla="*/ 0 w 2962800"/>
              <a:gd name="connsiteY8" fmla="*/ 3762000 h 3762000"/>
              <a:gd name="connsiteX9" fmla="*/ 0 w 2962800"/>
              <a:gd name="connsiteY9" fmla="*/ 3762000 h 3762000"/>
              <a:gd name="connsiteX10" fmla="*/ 0 w 2962800"/>
              <a:gd name="connsiteY10" fmla="*/ 0 h 376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62800" h="3762000">
                <a:moveTo>
                  <a:pt x="0" y="0"/>
                </a:moveTo>
                <a:lnTo>
                  <a:pt x="0" y="0"/>
                </a:lnTo>
                <a:lnTo>
                  <a:pt x="2962800" y="0"/>
                </a:lnTo>
                <a:lnTo>
                  <a:pt x="2962800" y="0"/>
                </a:lnTo>
                <a:cubicBezTo>
                  <a:pt x="2960732" y="629112"/>
                  <a:pt x="2963427" y="1113762"/>
                  <a:pt x="2961359" y="1742874"/>
                </a:cubicBezTo>
                <a:cubicBezTo>
                  <a:pt x="2944377" y="1872463"/>
                  <a:pt x="2895644" y="1954425"/>
                  <a:pt x="2819925" y="2057025"/>
                </a:cubicBezTo>
                <a:cubicBezTo>
                  <a:pt x="2717846" y="2173500"/>
                  <a:pt x="1448953" y="3523462"/>
                  <a:pt x="1299248" y="3635175"/>
                </a:cubicBezTo>
                <a:cubicBezTo>
                  <a:pt x="1202410" y="3701850"/>
                  <a:pt x="1143672" y="3739950"/>
                  <a:pt x="1032547" y="3759000"/>
                </a:cubicBezTo>
                <a:lnTo>
                  <a:pt x="0" y="3762000"/>
                </a:lnTo>
                <a:lnTo>
                  <a:pt x="0" y="3762000"/>
                </a:lnTo>
                <a:lnTo>
                  <a:pt x="0" y="0"/>
                </a:lnTo>
                <a:close/>
              </a:path>
            </a:pathLst>
          </a:custGeom>
          <a:blipFill>
            <a:blip r:embed="rId2" cstate="print"/>
            <a:stretch>
              <a:fillRect/>
            </a:stretch>
          </a:blipFill>
          <a:ln w="19050">
            <a:solidFill>
              <a:srgbClr val="FFFFFF"/>
            </a:solidFill>
          </a:ln>
        </p:spPr>
        <p:txBody>
          <a:bodyPr vert="horz" lIns="0" tIns="594000" rIns="0" bIns="0" rtlCol="0" anchor="t" anchorCtr="0">
            <a:noAutofit/>
          </a:bodyPr>
          <a:lstStyle>
            <a:lvl1pPr algn="ctr">
              <a:defRPr lang="en-US" sz="1200" noProof="0" dirty="0">
                <a:solidFill>
                  <a:schemeClr val="bg1"/>
                </a:solidFill>
              </a:defRPr>
            </a:lvl1pPr>
          </a:lstStyle>
          <a:p>
            <a:pPr lvl="0" algn="ctr"/>
            <a:r>
              <a:rPr lang="en-US" noProof="0" dirty="0" smtClean="0"/>
              <a:t>Insert picture here</a:t>
            </a:r>
            <a:endParaRPr lang="en-US" noProof="0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-8792" y="-17262"/>
            <a:ext cx="2984400" cy="3762000"/>
          </a:xfrm>
          <a:blipFill>
            <a:blip r:embed="rId2" cstate="print"/>
            <a:stretch>
              <a:fillRect/>
            </a:stretch>
          </a:blipFill>
          <a:ln w="19050">
            <a:solidFill>
              <a:srgbClr val="FFFFFF"/>
            </a:solidFill>
          </a:ln>
        </p:spPr>
        <p:txBody>
          <a:bodyPr tIns="594000" anchor="t" anchorCtr="0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noProof="0" dirty="0" smtClean="0"/>
              <a:t>Insert picture here</a:t>
            </a:r>
            <a:endParaRPr lang="en-US" noProof="0" dirty="0"/>
          </a:p>
        </p:txBody>
      </p:sp>
      <p:pic>
        <p:nvPicPr>
          <p:cNvPr id="1027" name="Picture 3" descr="B_SFABL_Logo_Cent-1_RGB_101217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671513" y="4124325"/>
            <a:ext cx="1943100" cy="1122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384550" y="4976840"/>
            <a:ext cx="5291138" cy="307777"/>
          </a:xfrm>
        </p:spPr>
        <p:txBody>
          <a:bodyPr anchor="t" anchorCtr="0">
            <a:spAutoFit/>
          </a:bodyPr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smtClean="0"/>
              <a:t>Subheadline</a:t>
            </a:r>
            <a:endParaRPr lang="en-GB" noProof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 bwMode="gray">
          <a:xfrm>
            <a:off x="3384550" y="4498690"/>
            <a:ext cx="5287137" cy="443198"/>
          </a:xfrm>
        </p:spPr>
        <p:txBody>
          <a:bodyPr>
            <a:spAutoFit/>
          </a:bodyPr>
          <a:lstStyle>
            <a:lvl1pPr>
              <a:lnSpc>
                <a:spcPct val="90000"/>
              </a:lnSpc>
              <a:defRPr sz="3200">
                <a:solidFill>
                  <a:schemeClr val="bg2"/>
                </a:solidFill>
              </a:defRPr>
            </a:lvl1pPr>
          </a:lstStyle>
          <a:p>
            <a:r>
              <a:rPr lang="en-GB" noProof="0" smtClean="0"/>
              <a:t>Headline</a:t>
            </a:r>
            <a:endParaRPr lang="en-GB" noProof="0"/>
          </a:p>
        </p:txBody>
      </p:sp>
      <p:sp>
        <p:nvSpPr>
          <p:cNvPr id="7" name="Rectangle 10"/>
          <p:cNvSpPr>
            <a:spLocks noChangeArrowheads="1"/>
          </p:cNvSpPr>
          <p:nvPr userDrawn="1"/>
        </p:nvSpPr>
        <p:spPr bwMode="gray">
          <a:xfrm>
            <a:off x="9010650" y="4125913"/>
            <a:ext cx="133350" cy="700087"/>
          </a:xfrm>
          <a:prstGeom prst="rect">
            <a:avLst/>
          </a:prstGeom>
          <a:solidFill>
            <a:srgbClr val="6BC200"/>
          </a:solidFill>
          <a:ln>
            <a:noFill/>
          </a:ln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DE" dirty="0">
              <a:solidFill>
                <a:srgbClr val="676767"/>
              </a:solidFill>
              <a:cs typeface="Arial" pitchFamily="34" charset="0"/>
            </a:endParaRPr>
          </a:p>
        </p:txBody>
      </p:sp>
      <p:sp>
        <p:nvSpPr>
          <p:cNvPr id="8" name="Rectangle 11"/>
          <p:cNvSpPr>
            <a:spLocks noChangeArrowheads="1"/>
          </p:cNvSpPr>
          <p:nvPr userDrawn="1"/>
        </p:nvSpPr>
        <p:spPr bwMode="gray">
          <a:xfrm>
            <a:off x="9010650" y="4818063"/>
            <a:ext cx="133350" cy="698500"/>
          </a:xfrm>
          <a:prstGeom prst="rect">
            <a:avLst/>
          </a:prstGeom>
          <a:solidFill>
            <a:srgbClr val="0090C5"/>
          </a:solidFill>
          <a:ln>
            <a:noFill/>
          </a:ln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DE" dirty="0">
              <a:solidFill>
                <a:srgbClr val="FFFFFF"/>
              </a:solidFill>
              <a:cs typeface="Arial" pitchFamily="34" charset="0"/>
            </a:endParaRPr>
          </a:p>
        </p:txBody>
      </p:sp>
      <p:cxnSp>
        <p:nvCxnSpPr>
          <p:cNvPr id="21" name="Gerade Verbindung 20"/>
          <p:cNvCxnSpPr/>
          <p:nvPr userDrawn="1"/>
        </p:nvCxnSpPr>
        <p:spPr bwMode="gray">
          <a:xfrm>
            <a:off x="3024188" y="4125913"/>
            <a:ext cx="0" cy="1187450"/>
          </a:xfrm>
          <a:prstGeom prst="line">
            <a:avLst/>
          </a:prstGeom>
          <a:ln w="22225">
            <a:solidFill>
              <a:srgbClr val="7787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6822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 with 3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688497029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7" name="think-cell Folie" r:id="rId20" imgW="360" imgH="360" progId="TCLayout.ActiveDocument.1">
                  <p:embed/>
                </p:oleObj>
              </mc:Choice>
              <mc:Fallback>
                <p:oleObj name="think-cell Folie" r:id="rId20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Freeform 24"/>
          <p:cNvSpPr>
            <a:spLocks/>
          </p:cNvSpPr>
          <p:nvPr userDrawn="1">
            <p:custDataLst>
              <p:tags r:id="rId3"/>
            </p:custDataLst>
          </p:nvPr>
        </p:nvSpPr>
        <p:spPr bwMode="gray">
          <a:xfrm>
            <a:off x="570" y="1463811"/>
            <a:ext cx="9144448" cy="3876612"/>
          </a:xfrm>
          <a:custGeom>
            <a:avLst/>
            <a:gdLst/>
            <a:ahLst/>
            <a:cxnLst>
              <a:cxn ang="0">
                <a:pos x="6709" y="2360"/>
              </a:cxn>
              <a:cxn ang="0">
                <a:pos x="6709" y="0"/>
              </a:cxn>
              <a:cxn ang="0">
                <a:pos x="0" y="0"/>
              </a:cxn>
              <a:cxn ang="0">
                <a:pos x="0" y="7"/>
              </a:cxn>
              <a:cxn ang="0">
                <a:pos x="6701" y="7"/>
              </a:cxn>
              <a:cxn ang="0">
                <a:pos x="6701" y="2884"/>
              </a:cxn>
              <a:cxn ang="0">
                <a:pos x="6803" y="2884"/>
              </a:cxn>
              <a:cxn ang="0">
                <a:pos x="6803" y="2360"/>
              </a:cxn>
              <a:cxn ang="0">
                <a:pos x="6709" y="2360"/>
              </a:cxn>
              <a:cxn ang="0">
                <a:pos x="6709" y="2360"/>
              </a:cxn>
            </a:cxnLst>
            <a:rect l="0" t="0" r="r" b="b"/>
            <a:pathLst>
              <a:path w="6803" h="2884">
                <a:moveTo>
                  <a:pt x="6709" y="2360"/>
                </a:moveTo>
                <a:lnTo>
                  <a:pt x="6709" y="0"/>
                </a:lnTo>
                <a:lnTo>
                  <a:pt x="0" y="0"/>
                </a:lnTo>
                <a:lnTo>
                  <a:pt x="0" y="7"/>
                </a:lnTo>
                <a:lnTo>
                  <a:pt x="6701" y="7"/>
                </a:lnTo>
                <a:lnTo>
                  <a:pt x="6701" y="2884"/>
                </a:lnTo>
                <a:lnTo>
                  <a:pt x="6803" y="2884"/>
                </a:lnTo>
                <a:lnTo>
                  <a:pt x="6803" y="2360"/>
                </a:lnTo>
                <a:lnTo>
                  <a:pt x="6709" y="2360"/>
                </a:lnTo>
                <a:lnTo>
                  <a:pt x="6709" y="2360"/>
                </a:lnTo>
                <a:close/>
              </a:path>
            </a:pathLst>
          </a:custGeom>
          <a:solidFill>
            <a:srgbClr val="6BC2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676767"/>
              </a:solidFill>
            </a:endParaRPr>
          </a:p>
        </p:txBody>
      </p:sp>
      <p:sp>
        <p:nvSpPr>
          <p:cNvPr id="14" name="Fußzeilenplatzhalter 4"/>
          <p:cNvSpPr>
            <a:spLocks noGrp="1"/>
          </p:cNvSpPr>
          <p:nvPr>
            <p:ph type="ftr" sz="quarter" idx="3"/>
            <p:custDataLst>
              <p:tags r:id="rId4"/>
            </p:custDataLst>
          </p:nvPr>
        </p:nvSpPr>
        <p:spPr bwMode="gray">
          <a:xfrm>
            <a:off x="878493" y="6424612"/>
            <a:ext cx="6001156" cy="433387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dirty="0" smtClean="0">
                <a:solidFill>
                  <a:srgbClr val="676767"/>
                </a:solidFill>
              </a:rPr>
              <a:t>• Name of Presentation • July 10, 2011</a:t>
            </a:r>
            <a:endParaRPr lang="en-US" dirty="0">
              <a:solidFill>
                <a:srgbClr val="676767"/>
              </a:solidFill>
            </a:endParaRPr>
          </a:p>
        </p:txBody>
      </p:sp>
      <p:sp>
        <p:nvSpPr>
          <p:cNvPr id="15" name="Foliennummernplatzhalter 3"/>
          <p:cNvSpPr>
            <a:spLocks noGrp="1"/>
          </p:cNvSpPr>
          <p:nvPr>
            <p:ph type="sldNum" sz="quarter" idx="4"/>
            <p:custDataLst>
              <p:tags r:id="rId5"/>
            </p:custDataLst>
          </p:nvPr>
        </p:nvSpPr>
        <p:spPr bwMode="gray">
          <a:xfrm>
            <a:off x="468313" y="6424612"/>
            <a:ext cx="481807" cy="43338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676767"/>
                </a:solidFill>
              </a:rPr>
              <a:t>Page </a:t>
            </a:r>
            <a:fld id="{87F334AE-4EAC-4C2D-A638-92A76F09FCC4}" type="slidenum">
              <a:rPr lang="en-US" smtClean="0">
                <a:solidFill>
                  <a:srgbClr val="676767"/>
                </a:solidFill>
              </a:rPr>
              <a:pPr/>
              <a:t>‹Nr.›</a:t>
            </a:fld>
            <a:endParaRPr lang="en-US" dirty="0">
              <a:solidFill>
                <a:srgbClr val="676767"/>
              </a:solidFill>
            </a:endParaRPr>
          </a:p>
        </p:txBody>
      </p:sp>
      <p:sp>
        <p:nvSpPr>
          <p:cNvPr id="4" name="Rechteck 3"/>
          <p:cNvSpPr/>
          <p:nvPr userDrawn="1">
            <p:custDataLst>
              <p:tags r:id="rId6"/>
            </p:custDataLst>
          </p:nvPr>
        </p:nvSpPr>
        <p:spPr bwMode="gray">
          <a:xfrm>
            <a:off x="0" y="0"/>
            <a:ext cx="8677275" cy="3278981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676767"/>
              </a:solidFill>
            </a:endParaRPr>
          </a:p>
        </p:txBody>
      </p:sp>
      <p:sp>
        <p:nvSpPr>
          <p:cNvPr id="13" name="Bildplatzhalter 9"/>
          <p:cNvSpPr>
            <a:spLocks noGrp="1"/>
          </p:cNvSpPr>
          <p:nvPr>
            <p:ph type="pic" sz="quarter" idx="14" hasCustomPrompt="1"/>
            <p:custDataLst>
              <p:tags r:id="rId7"/>
            </p:custDataLst>
          </p:nvPr>
        </p:nvSpPr>
        <p:spPr bwMode="gray">
          <a:xfrm>
            <a:off x="3022556" y="1"/>
            <a:ext cx="2962800" cy="3422649"/>
          </a:xfrm>
          <a:blipFill>
            <a:blip r:embed="rId22" cstate="print"/>
            <a:stretch>
              <a:fillRect/>
            </a:stretch>
          </a:blipFill>
          <a:ln w="19050">
            <a:noFill/>
          </a:ln>
        </p:spPr>
        <p:txBody>
          <a:bodyPr tIns="594000" anchor="t" anchorCtr="0"/>
          <a:lstStyle>
            <a:lvl1pPr algn="ctr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GB" noProof="0" smtClean="0"/>
              <a:t>Insert picture here</a:t>
            </a:r>
            <a:endParaRPr lang="en-GB" noProof="0"/>
          </a:p>
        </p:txBody>
      </p:sp>
      <p:sp>
        <p:nvSpPr>
          <p:cNvPr id="12" name="Bildplatzhalter 11"/>
          <p:cNvSpPr>
            <a:spLocks noGrp="1"/>
          </p:cNvSpPr>
          <p:nvPr>
            <p:ph type="pic" sz="quarter" idx="15" hasCustomPrompt="1"/>
            <p:custDataLst>
              <p:tags r:id="rId8"/>
            </p:custDataLst>
          </p:nvPr>
        </p:nvSpPr>
        <p:spPr bwMode="gray">
          <a:xfrm>
            <a:off x="6045112" y="1"/>
            <a:ext cx="2962800" cy="3422649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  <a:ln w="19050">
            <a:noFill/>
          </a:ln>
        </p:spPr>
        <p:txBody>
          <a:bodyPr vert="horz" lIns="0" tIns="594000" rIns="0" bIns="0" rtlCol="0" anchor="t" anchorCtr="0">
            <a:noAutofit/>
          </a:bodyPr>
          <a:lstStyle>
            <a:lvl1pPr algn="ctr">
              <a:defRPr lang="en-US" sz="1200" noProof="0" dirty="0">
                <a:solidFill>
                  <a:schemeClr val="bg2"/>
                </a:solidFill>
              </a:defRPr>
            </a:lvl1pPr>
          </a:lstStyle>
          <a:p>
            <a:pPr lvl="0" algn="ctr"/>
            <a:r>
              <a:rPr lang="en-GB" noProof="0" smtClean="0"/>
              <a:t>Insert picture here</a:t>
            </a:r>
            <a:endParaRPr lang="en-GB" noProof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  <p:custDataLst>
              <p:tags r:id="rId9"/>
            </p:custDataLst>
          </p:nvPr>
        </p:nvSpPr>
        <p:spPr bwMode="gray">
          <a:xfrm>
            <a:off x="0" y="1"/>
            <a:ext cx="2962800" cy="3422649"/>
          </a:xfrm>
          <a:blipFill>
            <a:blip r:embed="rId22" cstate="print"/>
            <a:stretch>
              <a:fillRect/>
            </a:stretch>
          </a:blipFill>
          <a:ln w="19050">
            <a:noFill/>
          </a:ln>
        </p:spPr>
        <p:txBody>
          <a:bodyPr tIns="594000" anchor="t" anchorCtr="0"/>
          <a:lstStyle>
            <a:lvl1pPr algn="ctr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GB" noProof="0" smtClean="0"/>
              <a:t>Insert picture here</a:t>
            </a:r>
            <a:endParaRPr lang="en-GB" noProof="0"/>
          </a:p>
        </p:txBody>
      </p:sp>
      <p:pic>
        <p:nvPicPr>
          <p:cNvPr id="1027" name="Picture 3" descr="B_SFABL_Logo_Cent-1_RGB_101217"/>
          <p:cNvPicPr>
            <a:picLocks noChangeAspect="1" noChangeArrowheads="1"/>
          </p:cNvPicPr>
          <p:nvPr userDrawn="1">
            <p:custDataLst>
              <p:tags r:id="rId10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671513" y="4122738"/>
            <a:ext cx="1943100" cy="1122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Untertitel 2"/>
          <p:cNvSpPr>
            <a:spLocks noGrp="1"/>
          </p:cNvSpPr>
          <p:nvPr>
            <p:ph type="subTitle" idx="1" hasCustomPrompt="1"/>
            <p:custDataLst>
              <p:tags r:id="rId11"/>
            </p:custDataLst>
          </p:nvPr>
        </p:nvSpPr>
        <p:spPr bwMode="gray">
          <a:xfrm>
            <a:off x="3384549" y="4978800"/>
            <a:ext cx="5292725" cy="453183"/>
          </a:xfrm>
        </p:spPr>
        <p:txBody>
          <a:bodyPr wrap="square" anchor="t" anchorCtr="0">
            <a:sp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Subheadline</a:t>
            </a:r>
            <a:endParaRPr lang="en-US" noProof="0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  <p:custDataLst>
              <p:tags r:id="rId12"/>
            </p:custDataLst>
          </p:nvPr>
        </p:nvSpPr>
        <p:spPr bwMode="gray">
          <a:xfrm>
            <a:off x="3384549" y="4500000"/>
            <a:ext cx="5292725" cy="443198"/>
          </a:xfrm>
        </p:spPr>
        <p:txBody>
          <a:bodyPr wrap="square">
            <a:spAutoFit/>
          </a:bodyPr>
          <a:lstStyle>
            <a:lvl1pPr>
              <a:lnSpc>
                <a:spcPct val="90000"/>
              </a:lnSpc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Headline</a:t>
            </a:r>
            <a:endParaRPr lang="en-US" noProof="0" dirty="0"/>
          </a:p>
        </p:txBody>
      </p:sp>
      <p:cxnSp>
        <p:nvCxnSpPr>
          <p:cNvPr id="21" name="Gerade Verbindung 20"/>
          <p:cNvCxnSpPr/>
          <p:nvPr userDrawn="1">
            <p:custDataLst>
              <p:tags r:id="rId13"/>
            </p:custDataLst>
          </p:nvPr>
        </p:nvCxnSpPr>
        <p:spPr bwMode="gray">
          <a:xfrm>
            <a:off x="3024188" y="4126707"/>
            <a:ext cx="0" cy="118745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platzhalter 17"/>
          <p:cNvSpPr>
            <a:spLocks noGrp="1"/>
          </p:cNvSpPr>
          <p:nvPr>
            <p:ph type="body" sz="quarter" idx="16" hasCustomPrompt="1"/>
            <p:custDataLst>
              <p:tags r:id="rId14"/>
            </p:custDataLst>
          </p:nvPr>
        </p:nvSpPr>
        <p:spPr bwMode="gray">
          <a:xfrm>
            <a:off x="3384549" y="5926936"/>
            <a:ext cx="5292725" cy="235742"/>
          </a:xfrm>
        </p:spPr>
        <p:txBody>
          <a:bodyPr tIns="306000" anchor="b" anchorCtr="0"/>
          <a:lstStyle>
            <a:lvl1pPr>
              <a:defRPr sz="1200"/>
            </a:lvl1pPr>
          </a:lstStyle>
          <a:p>
            <a:pPr lvl="0"/>
            <a:r>
              <a:rPr lang="en-US" noProof="0" smtClean="0"/>
              <a:t>Date/Presenter/Version</a:t>
            </a:r>
            <a:endParaRPr lang="en-US" noProof="0"/>
          </a:p>
        </p:txBody>
      </p:sp>
      <p:sp>
        <p:nvSpPr>
          <p:cNvPr id="19" name="Rectangle 28"/>
          <p:cNvSpPr>
            <a:spLocks noChangeArrowheads="1"/>
          </p:cNvSpPr>
          <p:nvPr userDrawn="1">
            <p:custDataLst>
              <p:tags r:id="rId15"/>
            </p:custDataLst>
          </p:nvPr>
        </p:nvSpPr>
        <p:spPr bwMode="gray">
          <a:xfrm>
            <a:off x="9007912" y="0"/>
            <a:ext cx="10753" cy="1463811"/>
          </a:xfrm>
          <a:prstGeom prst="rect">
            <a:avLst/>
          </a:prstGeom>
          <a:solidFill>
            <a:srgbClr val="6BC200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676767"/>
              </a:solidFill>
            </a:endParaRPr>
          </a:p>
        </p:txBody>
      </p:sp>
      <p:sp>
        <p:nvSpPr>
          <p:cNvPr id="16" name="Freeform 40"/>
          <p:cNvSpPr>
            <a:spLocks/>
          </p:cNvSpPr>
          <p:nvPr userDrawn="1">
            <p:custDataLst>
              <p:tags r:id="rId16"/>
            </p:custDataLst>
          </p:nvPr>
        </p:nvSpPr>
        <p:spPr bwMode="gray">
          <a:xfrm>
            <a:off x="1588" y="6027712"/>
            <a:ext cx="9142412" cy="830288"/>
          </a:xfrm>
          <a:custGeom>
            <a:avLst/>
            <a:gdLst>
              <a:gd name="connsiteX0" fmla="*/ 10000 w 10000"/>
              <a:gd name="connsiteY0" fmla="*/ 10000 h 10000"/>
              <a:gd name="connsiteX1" fmla="*/ 10000 w 10000"/>
              <a:gd name="connsiteY1" fmla="*/ 0 h 10000"/>
              <a:gd name="connsiteX2" fmla="*/ 9861 w 10000"/>
              <a:gd name="connsiteY2" fmla="*/ 0 h 10000"/>
              <a:gd name="connsiteX3" fmla="*/ 9856 w 10000"/>
              <a:gd name="connsiteY3" fmla="*/ 4673 h 10000"/>
              <a:gd name="connsiteX4" fmla="*/ 0 w 10000"/>
              <a:gd name="connsiteY4" fmla="*/ 4731 h 10000"/>
              <a:gd name="connsiteX5" fmla="*/ 0 w 10000"/>
              <a:gd name="connsiteY5" fmla="*/ 10000 h 10000"/>
              <a:gd name="connsiteX6" fmla="*/ 10000 w 10000"/>
              <a:gd name="connsiteY6" fmla="*/ 10000 h 10000"/>
              <a:gd name="connsiteX0" fmla="*/ 10000 w 10000"/>
              <a:gd name="connsiteY0" fmla="*/ 10000 h 10000"/>
              <a:gd name="connsiteX1" fmla="*/ 10000 w 10000"/>
              <a:gd name="connsiteY1" fmla="*/ 0 h 10000"/>
              <a:gd name="connsiteX2" fmla="*/ 9856 w 10000"/>
              <a:gd name="connsiteY2" fmla="*/ 29 h 10000"/>
              <a:gd name="connsiteX3" fmla="*/ 9856 w 10000"/>
              <a:gd name="connsiteY3" fmla="*/ 4673 h 10000"/>
              <a:gd name="connsiteX4" fmla="*/ 0 w 10000"/>
              <a:gd name="connsiteY4" fmla="*/ 4731 h 10000"/>
              <a:gd name="connsiteX5" fmla="*/ 0 w 10000"/>
              <a:gd name="connsiteY5" fmla="*/ 10000 h 10000"/>
              <a:gd name="connsiteX6" fmla="*/ 10000 w 10000"/>
              <a:gd name="connsiteY6" fmla="*/ 10000 h 10000"/>
              <a:gd name="connsiteX0" fmla="*/ 10000 w 10000"/>
              <a:gd name="connsiteY0" fmla="*/ 10058 h 10058"/>
              <a:gd name="connsiteX1" fmla="*/ 10000 w 10000"/>
              <a:gd name="connsiteY1" fmla="*/ 58 h 10058"/>
              <a:gd name="connsiteX2" fmla="*/ 9856 w 10000"/>
              <a:gd name="connsiteY2" fmla="*/ 0 h 10058"/>
              <a:gd name="connsiteX3" fmla="*/ 9856 w 10000"/>
              <a:gd name="connsiteY3" fmla="*/ 4731 h 10058"/>
              <a:gd name="connsiteX4" fmla="*/ 0 w 10000"/>
              <a:gd name="connsiteY4" fmla="*/ 4789 h 10058"/>
              <a:gd name="connsiteX5" fmla="*/ 0 w 10000"/>
              <a:gd name="connsiteY5" fmla="*/ 10058 h 10058"/>
              <a:gd name="connsiteX6" fmla="*/ 10000 w 10000"/>
              <a:gd name="connsiteY6" fmla="*/ 10058 h 10058"/>
              <a:gd name="connsiteX0" fmla="*/ 10000 w 10000"/>
              <a:gd name="connsiteY0" fmla="*/ 10087 h 10087"/>
              <a:gd name="connsiteX1" fmla="*/ 10000 w 10000"/>
              <a:gd name="connsiteY1" fmla="*/ 0 h 10087"/>
              <a:gd name="connsiteX2" fmla="*/ 9856 w 10000"/>
              <a:gd name="connsiteY2" fmla="*/ 29 h 10087"/>
              <a:gd name="connsiteX3" fmla="*/ 9856 w 10000"/>
              <a:gd name="connsiteY3" fmla="*/ 4760 h 10087"/>
              <a:gd name="connsiteX4" fmla="*/ 0 w 10000"/>
              <a:gd name="connsiteY4" fmla="*/ 4818 h 10087"/>
              <a:gd name="connsiteX5" fmla="*/ 0 w 10000"/>
              <a:gd name="connsiteY5" fmla="*/ 10087 h 10087"/>
              <a:gd name="connsiteX6" fmla="*/ 10000 w 10000"/>
              <a:gd name="connsiteY6" fmla="*/ 10087 h 10087"/>
              <a:gd name="connsiteX0" fmla="*/ 10000 w 10000"/>
              <a:gd name="connsiteY0" fmla="*/ 10058 h 10058"/>
              <a:gd name="connsiteX1" fmla="*/ 10000 w 10000"/>
              <a:gd name="connsiteY1" fmla="*/ 29 h 10058"/>
              <a:gd name="connsiteX2" fmla="*/ 9856 w 10000"/>
              <a:gd name="connsiteY2" fmla="*/ 0 h 10058"/>
              <a:gd name="connsiteX3" fmla="*/ 9856 w 10000"/>
              <a:gd name="connsiteY3" fmla="*/ 4731 h 10058"/>
              <a:gd name="connsiteX4" fmla="*/ 0 w 10000"/>
              <a:gd name="connsiteY4" fmla="*/ 4789 h 10058"/>
              <a:gd name="connsiteX5" fmla="*/ 0 w 10000"/>
              <a:gd name="connsiteY5" fmla="*/ 10058 h 10058"/>
              <a:gd name="connsiteX6" fmla="*/ 10000 w 10000"/>
              <a:gd name="connsiteY6" fmla="*/ 10058 h 10058"/>
              <a:gd name="connsiteX0" fmla="*/ 10000 w 10000"/>
              <a:gd name="connsiteY0" fmla="*/ 10058 h 10058"/>
              <a:gd name="connsiteX1" fmla="*/ 10000 w 10000"/>
              <a:gd name="connsiteY1" fmla="*/ 29 h 10058"/>
              <a:gd name="connsiteX2" fmla="*/ 9856 w 10000"/>
              <a:gd name="connsiteY2" fmla="*/ 0 h 10058"/>
              <a:gd name="connsiteX3" fmla="*/ 9856 w 10000"/>
              <a:gd name="connsiteY3" fmla="*/ 4731 h 10058"/>
              <a:gd name="connsiteX4" fmla="*/ 0 w 10000"/>
              <a:gd name="connsiteY4" fmla="*/ 4731 h 10058"/>
              <a:gd name="connsiteX5" fmla="*/ 0 w 10000"/>
              <a:gd name="connsiteY5" fmla="*/ 10058 h 10058"/>
              <a:gd name="connsiteX6" fmla="*/ 10000 w 10000"/>
              <a:gd name="connsiteY6" fmla="*/ 10058 h 10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0" h="10058">
                <a:moveTo>
                  <a:pt x="10000" y="10058"/>
                </a:moveTo>
                <a:lnTo>
                  <a:pt x="10000" y="29"/>
                </a:lnTo>
                <a:lnTo>
                  <a:pt x="9856" y="0"/>
                </a:lnTo>
                <a:cubicBezTo>
                  <a:pt x="9854" y="1558"/>
                  <a:pt x="9858" y="3173"/>
                  <a:pt x="9856" y="4731"/>
                </a:cubicBezTo>
                <a:lnTo>
                  <a:pt x="0" y="4731"/>
                </a:lnTo>
                <a:lnTo>
                  <a:pt x="0" y="10058"/>
                </a:lnTo>
                <a:lnTo>
                  <a:pt x="10000" y="10058"/>
                </a:ln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bg1"/>
              </a:gs>
            </a:gsLst>
            <a:lin ang="5400000" scaled="0"/>
          </a:gradFill>
          <a:ln w="317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676767"/>
              </a:solidFill>
            </a:endParaRPr>
          </a:p>
        </p:txBody>
      </p:sp>
      <p:sp>
        <p:nvSpPr>
          <p:cNvPr id="17" name="Rectangle 41"/>
          <p:cNvSpPr>
            <a:spLocks noChangeArrowheads="1"/>
          </p:cNvSpPr>
          <p:nvPr userDrawn="1">
            <p:custDataLst>
              <p:tags r:id="rId17"/>
            </p:custDataLst>
          </p:nvPr>
        </p:nvSpPr>
        <p:spPr bwMode="gray">
          <a:xfrm>
            <a:off x="9017000" y="1463676"/>
            <a:ext cx="127000" cy="3178969"/>
          </a:xfrm>
          <a:custGeom>
            <a:avLst/>
            <a:gdLst>
              <a:gd name="connsiteX0" fmla="*/ 0 w 127000"/>
              <a:gd name="connsiteY0" fmla="*/ 0 h 3171825"/>
              <a:gd name="connsiteX1" fmla="*/ 127000 w 127000"/>
              <a:gd name="connsiteY1" fmla="*/ 0 h 3171825"/>
              <a:gd name="connsiteX2" fmla="*/ 127000 w 127000"/>
              <a:gd name="connsiteY2" fmla="*/ 3171825 h 3171825"/>
              <a:gd name="connsiteX3" fmla="*/ 0 w 127000"/>
              <a:gd name="connsiteY3" fmla="*/ 3171825 h 3171825"/>
              <a:gd name="connsiteX4" fmla="*/ 0 w 127000"/>
              <a:gd name="connsiteY4" fmla="*/ 0 h 3171825"/>
              <a:gd name="connsiteX0" fmla="*/ 0 w 127000"/>
              <a:gd name="connsiteY0" fmla="*/ 0 h 3178968"/>
              <a:gd name="connsiteX1" fmla="*/ 127000 w 127000"/>
              <a:gd name="connsiteY1" fmla="*/ 0 h 3178968"/>
              <a:gd name="connsiteX2" fmla="*/ 127000 w 127000"/>
              <a:gd name="connsiteY2" fmla="*/ 3171825 h 3178968"/>
              <a:gd name="connsiteX3" fmla="*/ 0 w 127000"/>
              <a:gd name="connsiteY3" fmla="*/ 3178968 h 3178968"/>
              <a:gd name="connsiteX4" fmla="*/ 0 w 127000"/>
              <a:gd name="connsiteY4" fmla="*/ 0 h 3178968"/>
              <a:gd name="connsiteX0" fmla="*/ 0 w 127000"/>
              <a:gd name="connsiteY0" fmla="*/ 0 h 3181350"/>
              <a:gd name="connsiteX1" fmla="*/ 127000 w 127000"/>
              <a:gd name="connsiteY1" fmla="*/ 0 h 3181350"/>
              <a:gd name="connsiteX2" fmla="*/ 127000 w 127000"/>
              <a:gd name="connsiteY2" fmla="*/ 3181350 h 3181350"/>
              <a:gd name="connsiteX3" fmla="*/ 0 w 127000"/>
              <a:gd name="connsiteY3" fmla="*/ 3178968 h 3181350"/>
              <a:gd name="connsiteX4" fmla="*/ 0 w 127000"/>
              <a:gd name="connsiteY4" fmla="*/ 0 h 3181350"/>
              <a:gd name="connsiteX0" fmla="*/ 0 w 127000"/>
              <a:gd name="connsiteY0" fmla="*/ 0 h 3178968"/>
              <a:gd name="connsiteX1" fmla="*/ 127000 w 127000"/>
              <a:gd name="connsiteY1" fmla="*/ 0 h 3178968"/>
              <a:gd name="connsiteX2" fmla="*/ 127000 w 127000"/>
              <a:gd name="connsiteY2" fmla="*/ 3174207 h 3178968"/>
              <a:gd name="connsiteX3" fmla="*/ 0 w 127000"/>
              <a:gd name="connsiteY3" fmla="*/ 3178968 h 3178968"/>
              <a:gd name="connsiteX4" fmla="*/ 0 w 127000"/>
              <a:gd name="connsiteY4" fmla="*/ 0 h 3178968"/>
              <a:gd name="connsiteX0" fmla="*/ 0 w 127000"/>
              <a:gd name="connsiteY0" fmla="*/ 0 h 3178969"/>
              <a:gd name="connsiteX1" fmla="*/ 127000 w 127000"/>
              <a:gd name="connsiteY1" fmla="*/ 0 h 3178969"/>
              <a:gd name="connsiteX2" fmla="*/ 124619 w 127000"/>
              <a:gd name="connsiteY2" fmla="*/ 3178969 h 3178969"/>
              <a:gd name="connsiteX3" fmla="*/ 0 w 127000"/>
              <a:gd name="connsiteY3" fmla="*/ 3178968 h 3178969"/>
              <a:gd name="connsiteX4" fmla="*/ 0 w 127000"/>
              <a:gd name="connsiteY4" fmla="*/ 0 h 3178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00" h="3178969">
                <a:moveTo>
                  <a:pt x="0" y="0"/>
                </a:moveTo>
                <a:lnTo>
                  <a:pt x="127000" y="0"/>
                </a:lnTo>
                <a:cubicBezTo>
                  <a:pt x="126206" y="1059656"/>
                  <a:pt x="125413" y="2119313"/>
                  <a:pt x="124619" y="3178969"/>
                </a:cubicBezTo>
                <a:lnTo>
                  <a:pt x="0" y="3178968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16200000" scaled="0"/>
          </a:gradFill>
          <a:ln w="317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676767"/>
              </a:solidFill>
            </a:endParaRPr>
          </a:p>
        </p:txBody>
      </p:sp>
      <p:sp>
        <p:nvSpPr>
          <p:cNvPr id="20" name="Freeform 25"/>
          <p:cNvSpPr>
            <a:spLocks/>
          </p:cNvSpPr>
          <p:nvPr userDrawn="1">
            <p:custDataLst>
              <p:tags r:id="rId18"/>
            </p:custDataLst>
          </p:nvPr>
        </p:nvSpPr>
        <p:spPr bwMode="gray">
          <a:xfrm>
            <a:off x="570" y="5331013"/>
            <a:ext cx="9144448" cy="1091473"/>
          </a:xfrm>
          <a:custGeom>
            <a:avLst/>
            <a:gdLst/>
            <a:ahLst/>
            <a:cxnLst>
              <a:cxn ang="0">
                <a:pos x="6803" y="0"/>
              </a:cxn>
              <a:cxn ang="0">
                <a:pos x="6701" y="0"/>
              </a:cxn>
              <a:cxn ang="0">
                <a:pos x="6701" y="805"/>
              </a:cxn>
              <a:cxn ang="0">
                <a:pos x="0" y="805"/>
              </a:cxn>
              <a:cxn ang="0">
                <a:pos x="0" y="812"/>
              </a:cxn>
              <a:cxn ang="0">
                <a:pos x="6709" y="812"/>
              </a:cxn>
              <a:cxn ang="0">
                <a:pos x="6709" y="522"/>
              </a:cxn>
              <a:cxn ang="0">
                <a:pos x="6803" y="522"/>
              </a:cxn>
              <a:cxn ang="0">
                <a:pos x="6803" y="0"/>
              </a:cxn>
              <a:cxn ang="0">
                <a:pos x="6803" y="0"/>
              </a:cxn>
            </a:cxnLst>
            <a:rect l="0" t="0" r="r" b="b"/>
            <a:pathLst>
              <a:path w="6803" h="812">
                <a:moveTo>
                  <a:pt x="6803" y="0"/>
                </a:moveTo>
                <a:lnTo>
                  <a:pt x="6701" y="0"/>
                </a:lnTo>
                <a:lnTo>
                  <a:pt x="6701" y="805"/>
                </a:lnTo>
                <a:lnTo>
                  <a:pt x="0" y="805"/>
                </a:lnTo>
                <a:lnTo>
                  <a:pt x="0" y="812"/>
                </a:lnTo>
                <a:lnTo>
                  <a:pt x="6709" y="812"/>
                </a:lnTo>
                <a:lnTo>
                  <a:pt x="6709" y="522"/>
                </a:lnTo>
                <a:lnTo>
                  <a:pt x="6803" y="522"/>
                </a:lnTo>
                <a:lnTo>
                  <a:pt x="6803" y="0"/>
                </a:lnTo>
                <a:lnTo>
                  <a:pt x="6803" y="0"/>
                </a:lnTo>
                <a:close/>
              </a:path>
            </a:pathLst>
          </a:custGeom>
          <a:solidFill>
            <a:srgbClr val="0090C5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67676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8376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57382107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1" name="think-cell Folie" r:id="rId17" imgW="360" imgH="360" progId="TCLayout.ActiveDocument.1">
                  <p:embed/>
                </p:oleObj>
              </mc:Choice>
              <mc:Fallback>
                <p:oleObj name="think-cell Folie" r:id="rId17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41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gray">
          <a:xfrm>
            <a:off x="9017000" y="1463676"/>
            <a:ext cx="127000" cy="3178969"/>
          </a:xfrm>
          <a:custGeom>
            <a:avLst/>
            <a:gdLst>
              <a:gd name="connsiteX0" fmla="*/ 0 w 127000"/>
              <a:gd name="connsiteY0" fmla="*/ 0 h 3171825"/>
              <a:gd name="connsiteX1" fmla="*/ 127000 w 127000"/>
              <a:gd name="connsiteY1" fmla="*/ 0 h 3171825"/>
              <a:gd name="connsiteX2" fmla="*/ 127000 w 127000"/>
              <a:gd name="connsiteY2" fmla="*/ 3171825 h 3171825"/>
              <a:gd name="connsiteX3" fmla="*/ 0 w 127000"/>
              <a:gd name="connsiteY3" fmla="*/ 3171825 h 3171825"/>
              <a:gd name="connsiteX4" fmla="*/ 0 w 127000"/>
              <a:gd name="connsiteY4" fmla="*/ 0 h 3171825"/>
              <a:gd name="connsiteX0" fmla="*/ 0 w 127000"/>
              <a:gd name="connsiteY0" fmla="*/ 0 h 3178968"/>
              <a:gd name="connsiteX1" fmla="*/ 127000 w 127000"/>
              <a:gd name="connsiteY1" fmla="*/ 0 h 3178968"/>
              <a:gd name="connsiteX2" fmla="*/ 127000 w 127000"/>
              <a:gd name="connsiteY2" fmla="*/ 3171825 h 3178968"/>
              <a:gd name="connsiteX3" fmla="*/ 0 w 127000"/>
              <a:gd name="connsiteY3" fmla="*/ 3178968 h 3178968"/>
              <a:gd name="connsiteX4" fmla="*/ 0 w 127000"/>
              <a:gd name="connsiteY4" fmla="*/ 0 h 3178968"/>
              <a:gd name="connsiteX0" fmla="*/ 0 w 127000"/>
              <a:gd name="connsiteY0" fmla="*/ 0 h 3181350"/>
              <a:gd name="connsiteX1" fmla="*/ 127000 w 127000"/>
              <a:gd name="connsiteY1" fmla="*/ 0 h 3181350"/>
              <a:gd name="connsiteX2" fmla="*/ 127000 w 127000"/>
              <a:gd name="connsiteY2" fmla="*/ 3181350 h 3181350"/>
              <a:gd name="connsiteX3" fmla="*/ 0 w 127000"/>
              <a:gd name="connsiteY3" fmla="*/ 3178968 h 3181350"/>
              <a:gd name="connsiteX4" fmla="*/ 0 w 127000"/>
              <a:gd name="connsiteY4" fmla="*/ 0 h 3181350"/>
              <a:gd name="connsiteX0" fmla="*/ 0 w 127000"/>
              <a:gd name="connsiteY0" fmla="*/ 0 h 3178968"/>
              <a:gd name="connsiteX1" fmla="*/ 127000 w 127000"/>
              <a:gd name="connsiteY1" fmla="*/ 0 h 3178968"/>
              <a:gd name="connsiteX2" fmla="*/ 127000 w 127000"/>
              <a:gd name="connsiteY2" fmla="*/ 3174207 h 3178968"/>
              <a:gd name="connsiteX3" fmla="*/ 0 w 127000"/>
              <a:gd name="connsiteY3" fmla="*/ 3178968 h 3178968"/>
              <a:gd name="connsiteX4" fmla="*/ 0 w 127000"/>
              <a:gd name="connsiteY4" fmla="*/ 0 h 3178968"/>
              <a:gd name="connsiteX0" fmla="*/ 0 w 127000"/>
              <a:gd name="connsiteY0" fmla="*/ 0 h 3178969"/>
              <a:gd name="connsiteX1" fmla="*/ 127000 w 127000"/>
              <a:gd name="connsiteY1" fmla="*/ 0 h 3178969"/>
              <a:gd name="connsiteX2" fmla="*/ 124619 w 127000"/>
              <a:gd name="connsiteY2" fmla="*/ 3178969 h 3178969"/>
              <a:gd name="connsiteX3" fmla="*/ 0 w 127000"/>
              <a:gd name="connsiteY3" fmla="*/ 3178968 h 3178969"/>
              <a:gd name="connsiteX4" fmla="*/ 0 w 127000"/>
              <a:gd name="connsiteY4" fmla="*/ 0 h 3178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00" h="3178969">
                <a:moveTo>
                  <a:pt x="0" y="0"/>
                </a:moveTo>
                <a:lnTo>
                  <a:pt x="127000" y="0"/>
                </a:lnTo>
                <a:cubicBezTo>
                  <a:pt x="126206" y="1059656"/>
                  <a:pt x="125413" y="2119313"/>
                  <a:pt x="124619" y="3178969"/>
                </a:cubicBezTo>
                <a:lnTo>
                  <a:pt x="0" y="3178968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16200000" scaled="0"/>
          </a:gradFill>
          <a:ln w="317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676767"/>
              </a:solidFill>
            </a:endParaRPr>
          </a:p>
        </p:txBody>
      </p:sp>
      <p:sp>
        <p:nvSpPr>
          <p:cNvPr id="19" name="Freeform 24"/>
          <p:cNvSpPr>
            <a:spLocks/>
          </p:cNvSpPr>
          <p:nvPr userDrawn="1">
            <p:custDataLst>
              <p:tags r:id="rId4"/>
            </p:custDataLst>
          </p:nvPr>
        </p:nvSpPr>
        <p:spPr bwMode="gray">
          <a:xfrm>
            <a:off x="570" y="1463811"/>
            <a:ext cx="9144448" cy="3876612"/>
          </a:xfrm>
          <a:custGeom>
            <a:avLst/>
            <a:gdLst/>
            <a:ahLst/>
            <a:cxnLst>
              <a:cxn ang="0">
                <a:pos x="6709" y="2360"/>
              </a:cxn>
              <a:cxn ang="0">
                <a:pos x="6709" y="0"/>
              </a:cxn>
              <a:cxn ang="0">
                <a:pos x="0" y="0"/>
              </a:cxn>
              <a:cxn ang="0">
                <a:pos x="0" y="7"/>
              </a:cxn>
              <a:cxn ang="0">
                <a:pos x="6701" y="7"/>
              </a:cxn>
              <a:cxn ang="0">
                <a:pos x="6701" y="2884"/>
              </a:cxn>
              <a:cxn ang="0">
                <a:pos x="6803" y="2884"/>
              </a:cxn>
              <a:cxn ang="0">
                <a:pos x="6803" y="2360"/>
              </a:cxn>
              <a:cxn ang="0">
                <a:pos x="6709" y="2360"/>
              </a:cxn>
              <a:cxn ang="0">
                <a:pos x="6709" y="2360"/>
              </a:cxn>
            </a:cxnLst>
            <a:rect l="0" t="0" r="r" b="b"/>
            <a:pathLst>
              <a:path w="6803" h="2884">
                <a:moveTo>
                  <a:pt x="6709" y="2360"/>
                </a:moveTo>
                <a:lnTo>
                  <a:pt x="6709" y="0"/>
                </a:lnTo>
                <a:lnTo>
                  <a:pt x="0" y="0"/>
                </a:lnTo>
                <a:lnTo>
                  <a:pt x="0" y="7"/>
                </a:lnTo>
                <a:lnTo>
                  <a:pt x="6701" y="7"/>
                </a:lnTo>
                <a:lnTo>
                  <a:pt x="6701" y="2884"/>
                </a:lnTo>
                <a:lnTo>
                  <a:pt x="6803" y="2884"/>
                </a:lnTo>
                <a:lnTo>
                  <a:pt x="6803" y="2360"/>
                </a:lnTo>
                <a:lnTo>
                  <a:pt x="6709" y="2360"/>
                </a:lnTo>
                <a:lnTo>
                  <a:pt x="6709" y="2360"/>
                </a:lnTo>
                <a:close/>
              </a:path>
            </a:pathLst>
          </a:custGeom>
          <a:solidFill>
            <a:srgbClr val="6BC2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676767"/>
              </a:solidFill>
            </a:endParaRPr>
          </a:p>
        </p:txBody>
      </p:sp>
      <p:sp>
        <p:nvSpPr>
          <p:cNvPr id="20" name="Freeform 25"/>
          <p:cNvSpPr>
            <a:spLocks/>
          </p:cNvSpPr>
          <p:nvPr userDrawn="1">
            <p:custDataLst>
              <p:tags r:id="rId5"/>
            </p:custDataLst>
          </p:nvPr>
        </p:nvSpPr>
        <p:spPr bwMode="gray">
          <a:xfrm>
            <a:off x="570" y="5331013"/>
            <a:ext cx="9144448" cy="1091473"/>
          </a:xfrm>
          <a:custGeom>
            <a:avLst/>
            <a:gdLst/>
            <a:ahLst/>
            <a:cxnLst>
              <a:cxn ang="0">
                <a:pos x="6803" y="0"/>
              </a:cxn>
              <a:cxn ang="0">
                <a:pos x="6701" y="0"/>
              </a:cxn>
              <a:cxn ang="0">
                <a:pos x="6701" y="805"/>
              </a:cxn>
              <a:cxn ang="0">
                <a:pos x="0" y="805"/>
              </a:cxn>
              <a:cxn ang="0">
                <a:pos x="0" y="812"/>
              </a:cxn>
              <a:cxn ang="0">
                <a:pos x="6709" y="812"/>
              </a:cxn>
              <a:cxn ang="0">
                <a:pos x="6709" y="522"/>
              </a:cxn>
              <a:cxn ang="0">
                <a:pos x="6803" y="522"/>
              </a:cxn>
              <a:cxn ang="0">
                <a:pos x="6803" y="0"/>
              </a:cxn>
              <a:cxn ang="0">
                <a:pos x="6803" y="0"/>
              </a:cxn>
            </a:cxnLst>
            <a:rect l="0" t="0" r="r" b="b"/>
            <a:pathLst>
              <a:path w="6803" h="812">
                <a:moveTo>
                  <a:pt x="6803" y="0"/>
                </a:moveTo>
                <a:lnTo>
                  <a:pt x="6701" y="0"/>
                </a:lnTo>
                <a:lnTo>
                  <a:pt x="6701" y="805"/>
                </a:lnTo>
                <a:lnTo>
                  <a:pt x="0" y="805"/>
                </a:lnTo>
                <a:lnTo>
                  <a:pt x="0" y="812"/>
                </a:lnTo>
                <a:lnTo>
                  <a:pt x="6709" y="812"/>
                </a:lnTo>
                <a:lnTo>
                  <a:pt x="6709" y="522"/>
                </a:lnTo>
                <a:lnTo>
                  <a:pt x="6803" y="522"/>
                </a:lnTo>
                <a:lnTo>
                  <a:pt x="6803" y="0"/>
                </a:lnTo>
                <a:lnTo>
                  <a:pt x="6803" y="0"/>
                </a:lnTo>
                <a:close/>
              </a:path>
            </a:pathLst>
          </a:custGeom>
          <a:solidFill>
            <a:srgbClr val="0090C5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676767"/>
              </a:solidFill>
            </a:endParaRPr>
          </a:p>
        </p:txBody>
      </p:sp>
      <p:sp>
        <p:nvSpPr>
          <p:cNvPr id="13" name="Fußzeilenplatzhalter 4"/>
          <p:cNvSpPr>
            <a:spLocks noGrp="1"/>
          </p:cNvSpPr>
          <p:nvPr>
            <p:ph type="ftr" sz="quarter" idx="3"/>
            <p:custDataLst>
              <p:tags r:id="rId6"/>
            </p:custDataLst>
          </p:nvPr>
        </p:nvSpPr>
        <p:spPr bwMode="gray">
          <a:xfrm>
            <a:off x="878493" y="6424612"/>
            <a:ext cx="6001156" cy="433387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dirty="0" smtClean="0">
                <a:solidFill>
                  <a:srgbClr val="676767"/>
                </a:solidFill>
              </a:rPr>
              <a:t>• Name of Presentation • July 10, 2011</a:t>
            </a:r>
            <a:endParaRPr lang="en-US" dirty="0">
              <a:solidFill>
                <a:srgbClr val="676767"/>
              </a:solidFill>
            </a:endParaRPr>
          </a:p>
        </p:txBody>
      </p:sp>
      <p:sp>
        <p:nvSpPr>
          <p:cNvPr id="16" name="Foliennummernplatzhalter 3"/>
          <p:cNvSpPr>
            <a:spLocks noGrp="1"/>
          </p:cNvSpPr>
          <p:nvPr>
            <p:ph type="sldNum" sz="quarter" idx="4"/>
            <p:custDataLst>
              <p:tags r:id="rId7"/>
            </p:custDataLst>
          </p:nvPr>
        </p:nvSpPr>
        <p:spPr bwMode="gray">
          <a:xfrm>
            <a:off x="468313" y="6424612"/>
            <a:ext cx="481807" cy="43338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676767"/>
                </a:solidFill>
              </a:rPr>
              <a:t>Page </a:t>
            </a:r>
            <a:fld id="{87F334AE-4EAC-4C2D-A638-92A76F09FCC4}" type="slidenum">
              <a:rPr lang="en-US" smtClean="0">
                <a:solidFill>
                  <a:srgbClr val="676767"/>
                </a:solidFill>
              </a:rPr>
              <a:pPr/>
              <a:t>‹Nr.›</a:t>
            </a:fld>
            <a:endParaRPr lang="en-US" dirty="0">
              <a:solidFill>
                <a:srgbClr val="676767"/>
              </a:solidFill>
            </a:endParaRPr>
          </a:p>
        </p:txBody>
      </p:sp>
      <p:sp>
        <p:nvSpPr>
          <p:cNvPr id="12" name="Bildplatzhalter 11"/>
          <p:cNvSpPr>
            <a:spLocks noGrp="1"/>
          </p:cNvSpPr>
          <p:nvPr>
            <p:ph type="pic" sz="quarter" idx="15" hasCustomPrompt="1"/>
            <p:custDataLst>
              <p:tags r:id="rId8"/>
            </p:custDataLst>
          </p:nvPr>
        </p:nvSpPr>
        <p:spPr bwMode="gray">
          <a:xfrm>
            <a:off x="1555" y="1"/>
            <a:ext cx="9006357" cy="3422650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  <a:ln w="19050">
            <a:noFill/>
          </a:ln>
        </p:spPr>
        <p:txBody>
          <a:bodyPr vert="horz" lIns="36000" tIns="594000" rIns="0" bIns="0" rtlCol="0" anchor="t" anchorCtr="0">
            <a:noAutofit/>
          </a:bodyPr>
          <a:lstStyle>
            <a:lvl1pPr algn="ctr">
              <a:defRPr lang="en-US" sz="1200" noProof="0" dirty="0">
                <a:solidFill>
                  <a:schemeClr val="bg2"/>
                </a:solidFill>
              </a:defRPr>
            </a:lvl1pPr>
          </a:lstStyle>
          <a:p>
            <a:pPr lvl="0" algn="ctr"/>
            <a:r>
              <a:rPr lang="en-GB" noProof="0" smtClean="0"/>
              <a:t>Insert picture here</a:t>
            </a:r>
            <a:endParaRPr lang="en-GB" noProof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  <p:custDataLst>
              <p:tags r:id="rId9"/>
            </p:custDataLst>
          </p:nvPr>
        </p:nvSpPr>
        <p:spPr bwMode="gray">
          <a:xfrm>
            <a:off x="3384549" y="4978800"/>
            <a:ext cx="5292725" cy="453183"/>
          </a:xfrm>
        </p:spPr>
        <p:txBody>
          <a:bodyPr wrap="square" anchor="t" anchorCtr="0">
            <a:sp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Subheadline</a:t>
            </a:r>
            <a:endParaRPr lang="en-US" noProof="0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  <p:custDataLst>
              <p:tags r:id="rId10"/>
            </p:custDataLst>
          </p:nvPr>
        </p:nvSpPr>
        <p:spPr bwMode="gray">
          <a:xfrm>
            <a:off x="3384549" y="4500000"/>
            <a:ext cx="5292725" cy="443198"/>
          </a:xfrm>
        </p:spPr>
        <p:txBody>
          <a:bodyPr wrap="square">
            <a:spAutoFit/>
          </a:bodyPr>
          <a:lstStyle>
            <a:lvl1pPr>
              <a:lnSpc>
                <a:spcPct val="90000"/>
              </a:lnSpc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Headline</a:t>
            </a:r>
            <a:endParaRPr lang="en-US" noProof="0" dirty="0"/>
          </a:p>
        </p:txBody>
      </p:sp>
      <p:cxnSp>
        <p:nvCxnSpPr>
          <p:cNvPr id="21" name="Gerade Verbindung 20"/>
          <p:cNvCxnSpPr/>
          <p:nvPr userDrawn="1">
            <p:custDataLst>
              <p:tags r:id="rId11"/>
            </p:custDataLst>
          </p:nvPr>
        </p:nvCxnSpPr>
        <p:spPr bwMode="gray">
          <a:xfrm>
            <a:off x="3024188" y="4125913"/>
            <a:ext cx="0" cy="118745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platzhalter 17"/>
          <p:cNvSpPr>
            <a:spLocks noGrp="1"/>
          </p:cNvSpPr>
          <p:nvPr>
            <p:ph type="body" sz="quarter" idx="16" hasCustomPrompt="1"/>
            <p:custDataLst>
              <p:tags r:id="rId12"/>
            </p:custDataLst>
          </p:nvPr>
        </p:nvSpPr>
        <p:spPr bwMode="gray">
          <a:xfrm>
            <a:off x="3384549" y="5927733"/>
            <a:ext cx="5292725" cy="235742"/>
          </a:xfrm>
        </p:spPr>
        <p:txBody>
          <a:bodyPr tIns="306000" anchor="b" anchorCtr="0"/>
          <a:lstStyle>
            <a:lvl1pPr>
              <a:defRPr sz="1200"/>
            </a:lvl1pPr>
          </a:lstStyle>
          <a:p>
            <a:pPr lvl="0"/>
            <a:r>
              <a:rPr lang="en-US" noProof="0" smtClean="0"/>
              <a:t>Date/Presenter/Version</a:t>
            </a:r>
            <a:endParaRPr lang="en-US" noProof="0"/>
          </a:p>
        </p:txBody>
      </p:sp>
      <p:sp>
        <p:nvSpPr>
          <p:cNvPr id="15" name="Rectangle 28"/>
          <p:cNvSpPr>
            <a:spLocks noChangeArrowheads="1"/>
          </p:cNvSpPr>
          <p:nvPr userDrawn="1">
            <p:custDataLst>
              <p:tags r:id="rId13"/>
            </p:custDataLst>
          </p:nvPr>
        </p:nvSpPr>
        <p:spPr bwMode="gray">
          <a:xfrm>
            <a:off x="9007912" y="0"/>
            <a:ext cx="10753" cy="1463811"/>
          </a:xfrm>
          <a:prstGeom prst="rect">
            <a:avLst/>
          </a:prstGeom>
          <a:solidFill>
            <a:srgbClr val="6BC200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676767"/>
              </a:solidFill>
            </a:endParaRPr>
          </a:p>
        </p:txBody>
      </p:sp>
      <p:pic>
        <p:nvPicPr>
          <p:cNvPr id="11" name="Picture 3" descr="B_SFABL_Logo_Cent-1_RGB_101217"/>
          <p:cNvPicPr>
            <a:picLocks noChangeAspect="1" noChangeArrowheads="1"/>
          </p:cNvPicPr>
          <p:nvPr userDrawn="1">
            <p:custDataLst>
              <p:tags r:id="rId14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671513" y="4122738"/>
            <a:ext cx="1943100" cy="1122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Freeform 40"/>
          <p:cNvSpPr>
            <a:spLocks/>
          </p:cNvSpPr>
          <p:nvPr userDrawn="1">
            <p:custDataLst>
              <p:tags r:id="rId15"/>
            </p:custDataLst>
          </p:nvPr>
        </p:nvSpPr>
        <p:spPr bwMode="gray">
          <a:xfrm>
            <a:off x="1588" y="6027712"/>
            <a:ext cx="9142412" cy="830288"/>
          </a:xfrm>
          <a:custGeom>
            <a:avLst/>
            <a:gdLst>
              <a:gd name="connsiteX0" fmla="*/ 10000 w 10000"/>
              <a:gd name="connsiteY0" fmla="*/ 10000 h 10000"/>
              <a:gd name="connsiteX1" fmla="*/ 10000 w 10000"/>
              <a:gd name="connsiteY1" fmla="*/ 0 h 10000"/>
              <a:gd name="connsiteX2" fmla="*/ 9861 w 10000"/>
              <a:gd name="connsiteY2" fmla="*/ 0 h 10000"/>
              <a:gd name="connsiteX3" fmla="*/ 9856 w 10000"/>
              <a:gd name="connsiteY3" fmla="*/ 4673 h 10000"/>
              <a:gd name="connsiteX4" fmla="*/ 0 w 10000"/>
              <a:gd name="connsiteY4" fmla="*/ 4731 h 10000"/>
              <a:gd name="connsiteX5" fmla="*/ 0 w 10000"/>
              <a:gd name="connsiteY5" fmla="*/ 10000 h 10000"/>
              <a:gd name="connsiteX6" fmla="*/ 10000 w 10000"/>
              <a:gd name="connsiteY6" fmla="*/ 10000 h 10000"/>
              <a:gd name="connsiteX0" fmla="*/ 10000 w 10000"/>
              <a:gd name="connsiteY0" fmla="*/ 10000 h 10000"/>
              <a:gd name="connsiteX1" fmla="*/ 10000 w 10000"/>
              <a:gd name="connsiteY1" fmla="*/ 0 h 10000"/>
              <a:gd name="connsiteX2" fmla="*/ 9856 w 10000"/>
              <a:gd name="connsiteY2" fmla="*/ 29 h 10000"/>
              <a:gd name="connsiteX3" fmla="*/ 9856 w 10000"/>
              <a:gd name="connsiteY3" fmla="*/ 4673 h 10000"/>
              <a:gd name="connsiteX4" fmla="*/ 0 w 10000"/>
              <a:gd name="connsiteY4" fmla="*/ 4731 h 10000"/>
              <a:gd name="connsiteX5" fmla="*/ 0 w 10000"/>
              <a:gd name="connsiteY5" fmla="*/ 10000 h 10000"/>
              <a:gd name="connsiteX6" fmla="*/ 10000 w 10000"/>
              <a:gd name="connsiteY6" fmla="*/ 10000 h 10000"/>
              <a:gd name="connsiteX0" fmla="*/ 10000 w 10000"/>
              <a:gd name="connsiteY0" fmla="*/ 10058 h 10058"/>
              <a:gd name="connsiteX1" fmla="*/ 10000 w 10000"/>
              <a:gd name="connsiteY1" fmla="*/ 58 h 10058"/>
              <a:gd name="connsiteX2" fmla="*/ 9856 w 10000"/>
              <a:gd name="connsiteY2" fmla="*/ 0 h 10058"/>
              <a:gd name="connsiteX3" fmla="*/ 9856 w 10000"/>
              <a:gd name="connsiteY3" fmla="*/ 4731 h 10058"/>
              <a:gd name="connsiteX4" fmla="*/ 0 w 10000"/>
              <a:gd name="connsiteY4" fmla="*/ 4789 h 10058"/>
              <a:gd name="connsiteX5" fmla="*/ 0 w 10000"/>
              <a:gd name="connsiteY5" fmla="*/ 10058 h 10058"/>
              <a:gd name="connsiteX6" fmla="*/ 10000 w 10000"/>
              <a:gd name="connsiteY6" fmla="*/ 10058 h 10058"/>
              <a:gd name="connsiteX0" fmla="*/ 10000 w 10000"/>
              <a:gd name="connsiteY0" fmla="*/ 10087 h 10087"/>
              <a:gd name="connsiteX1" fmla="*/ 10000 w 10000"/>
              <a:gd name="connsiteY1" fmla="*/ 0 h 10087"/>
              <a:gd name="connsiteX2" fmla="*/ 9856 w 10000"/>
              <a:gd name="connsiteY2" fmla="*/ 29 h 10087"/>
              <a:gd name="connsiteX3" fmla="*/ 9856 w 10000"/>
              <a:gd name="connsiteY3" fmla="*/ 4760 h 10087"/>
              <a:gd name="connsiteX4" fmla="*/ 0 w 10000"/>
              <a:gd name="connsiteY4" fmla="*/ 4818 h 10087"/>
              <a:gd name="connsiteX5" fmla="*/ 0 w 10000"/>
              <a:gd name="connsiteY5" fmla="*/ 10087 h 10087"/>
              <a:gd name="connsiteX6" fmla="*/ 10000 w 10000"/>
              <a:gd name="connsiteY6" fmla="*/ 10087 h 10087"/>
              <a:gd name="connsiteX0" fmla="*/ 10000 w 10000"/>
              <a:gd name="connsiteY0" fmla="*/ 10058 h 10058"/>
              <a:gd name="connsiteX1" fmla="*/ 10000 w 10000"/>
              <a:gd name="connsiteY1" fmla="*/ 29 h 10058"/>
              <a:gd name="connsiteX2" fmla="*/ 9856 w 10000"/>
              <a:gd name="connsiteY2" fmla="*/ 0 h 10058"/>
              <a:gd name="connsiteX3" fmla="*/ 9856 w 10000"/>
              <a:gd name="connsiteY3" fmla="*/ 4731 h 10058"/>
              <a:gd name="connsiteX4" fmla="*/ 0 w 10000"/>
              <a:gd name="connsiteY4" fmla="*/ 4789 h 10058"/>
              <a:gd name="connsiteX5" fmla="*/ 0 w 10000"/>
              <a:gd name="connsiteY5" fmla="*/ 10058 h 10058"/>
              <a:gd name="connsiteX6" fmla="*/ 10000 w 10000"/>
              <a:gd name="connsiteY6" fmla="*/ 10058 h 10058"/>
              <a:gd name="connsiteX0" fmla="*/ 10000 w 10000"/>
              <a:gd name="connsiteY0" fmla="*/ 10058 h 10058"/>
              <a:gd name="connsiteX1" fmla="*/ 10000 w 10000"/>
              <a:gd name="connsiteY1" fmla="*/ 29 h 10058"/>
              <a:gd name="connsiteX2" fmla="*/ 9856 w 10000"/>
              <a:gd name="connsiteY2" fmla="*/ 0 h 10058"/>
              <a:gd name="connsiteX3" fmla="*/ 9856 w 10000"/>
              <a:gd name="connsiteY3" fmla="*/ 4731 h 10058"/>
              <a:gd name="connsiteX4" fmla="*/ 0 w 10000"/>
              <a:gd name="connsiteY4" fmla="*/ 4731 h 10058"/>
              <a:gd name="connsiteX5" fmla="*/ 0 w 10000"/>
              <a:gd name="connsiteY5" fmla="*/ 10058 h 10058"/>
              <a:gd name="connsiteX6" fmla="*/ 10000 w 10000"/>
              <a:gd name="connsiteY6" fmla="*/ 10058 h 10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0" h="10058">
                <a:moveTo>
                  <a:pt x="10000" y="10058"/>
                </a:moveTo>
                <a:lnTo>
                  <a:pt x="10000" y="29"/>
                </a:lnTo>
                <a:lnTo>
                  <a:pt x="9856" y="0"/>
                </a:lnTo>
                <a:cubicBezTo>
                  <a:pt x="9854" y="1558"/>
                  <a:pt x="9858" y="3173"/>
                  <a:pt x="9856" y="4731"/>
                </a:cubicBezTo>
                <a:lnTo>
                  <a:pt x="0" y="4731"/>
                </a:lnTo>
                <a:lnTo>
                  <a:pt x="0" y="10058"/>
                </a:lnTo>
                <a:lnTo>
                  <a:pt x="10000" y="10058"/>
                </a:ln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bg1"/>
              </a:gs>
            </a:gsLst>
            <a:lin ang="5400000" scaled="0"/>
          </a:gradFill>
          <a:ln w="317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67676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7255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683354465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5" name="think-cell Folie" r:id="rId10" imgW="360" imgH="360" progId="TCLayout.ActiveDocument.1">
                  <p:embed/>
                </p:oleObj>
              </mc:Choice>
              <mc:Fallback>
                <p:oleObj name="think-cell Folie" r:id="rId10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Foliennummernplatzhalter 3"/>
          <p:cNvSpPr>
            <a:spLocks noGrp="1"/>
          </p:cNvSpPr>
          <p:nvPr>
            <p:ph type="sldNum" sz="quarter" idx="4"/>
            <p:custDataLst>
              <p:tags r:id="rId3"/>
            </p:custDataLst>
          </p:nvPr>
        </p:nvSpPr>
        <p:spPr bwMode="gray">
          <a:xfrm>
            <a:off x="468313" y="6424612"/>
            <a:ext cx="481807" cy="43338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dirty="0" smtClean="0">
                <a:solidFill>
                  <a:srgbClr val="676767"/>
                </a:solidFill>
              </a:rPr>
              <a:t>Page </a:t>
            </a:r>
            <a:fld id="{87F334AE-4EAC-4C2D-A638-92A76F09FCC4}" type="slidenum">
              <a:rPr lang="en-US" smtClean="0">
                <a:solidFill>
                  <a:srgbClr val="676767"/>
                </a:solidFill>
              </a:rPr>
              <a:pPr/>
              <a:t>‹Nr.›</a:t>
            </a:fld>
            <a:endParaRPr lang="en-US" dirty="0">
              <a:solidFill>
                <a:srgbClr val="676767"/>
              </a:solidFill>
            </a:endParaRPr>
          </a:p>
        </p:txBody>
      </p:sp>
      <p:cxnSp>
        <p:nvCxnSpPr>
          <p:cNvPr id="12" name="Gerade Verbindung 11"/>
          <p:cNvCxnSpPr/>
          <p:nvPr userDrawn="1">
            <p:custDataLst>
              <p:tags r:id="rId4"/>
            </p:custDataLst>
          </p:nvPr>
        </p:nvCxnSpPr>
        <p:spPr bwMode="gray">
          <a:xfrm>
            <a:off x="2279651" y="3054546"/>
            <a:ext cx="0" cy="2182775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platzhalter 17"/>
          <p:cNvSpPr>
            <a:spLocks noGrp="1"/>
          </p:cNvSpPr>
          <p:nvPr>
            <p:ph type="body" sz="quarter" idx="13" hasCustomPrompt="1"/>
            <p:custDataLst>
              <p:tags r:id="rId5"/>
            </p:custDataLst>
          </p:nvPr>
        </p:nvSpPr>
        <p:spPr bwMode="gray">
          <a:xfrm>
            <a:off x="468313" y="3009900"/>
            <a:ext cx="1811337" cy="222726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Agenda/</a:t>
            </a:r>
            <a:br>
              <a:rPr lang="en-US" noProof="0" smtClean="0"/>
            </a:br>
            <a:r>
              <a:rPr lang="en-US" noProof="0" smtClean="0"/>
              <a:t>Content</a:t>
            </a:r>
            <a:endParaRPr lang="en-US" noProof="0"/>
          </a:p>
        </p:txBody>
      </p:sp>
      <p:sp>
        <p:nvSpPr>
          <p:cNvPr id="22" name="Textplatzhalter 21"/>
          <p:cNvSpPr>
            <a:spLocks noGrp="1"/>
          </p:cNvSpPr>
          <p:nvPr>
            <p:ph type="body" sz="quarter" idx="14" hasCustomPrompt="1"/>
            <p:custDataLst>
              <p:tags r:id="rId6"/>
            </p:custDataLst>
          </p:nvPr>
        </p:nvSpPr>
        <p:spPr bwMode="gray">
          <a:xfrm>
            <a:off x="2284413" y="3009900"/>
            <a:ext cx="6391275" cy="2227421"/>
          </a:xfrm>
        </p:spPr>
        <p:txBody>
          <a:bodyPr lIns="288000"/>
          <a:lstStyle>
            <a:lvl1pPr marL="357188" indent="-357188">
              <a:buSzPct val="100000"/>
              <a:buFontTx/>
              <a:buBlip>
                <a:blip r:embed="rId12"/>
              </a:buBlip>
              <a:defRPr/>
            </a:lvl1pPr>
          </a:lstStyle>
          <a:p>
            <a:pPr lvl="0"/>
            <a:r>
              <a:rPr lang="en-US" noProof="0" smtClean="0"/>
              <a:t>Topic 1</a:t>
            </a:r>
          </a:p>
        </p:txBody>
      </p:sp>
      <p:sp>
        <p:nvSpPr>
          <p:cNvPr id="24" name="Bildplatzhalter 23"/>
          <p:cNvSpPr>
            <a:spLocks noGrp="1"/>
          </p:cNvSpPr>
          <p:nvPr>
            <p:ph type="pic" sz="quarter" idx="15" hasCustomPrompt="1"/>
            <p:custDataLst>
              <p:tags r:id="rId7"/>
            </p:custDataLst>
          </p:nvPr>
        </p:nvSpPr>
        <p:spPr bwMode="gray">
          <a:xfrm>
            <a:off x="0" y="-1"/>
            <a:ext cx="9007912" cy="2309813"/>
          </a:xfrm>
          <a:blipFill>
            <a:blip r:embed="rId13" cstate="print"/>
            <a:stretch>
              <a:fillRect/>
            </a:stretch>
          </a:blipFill>
        </p:spPr>
        <p:txBody>
          <a:bodyPr tIns="594000"/>
          <a:lstStyle>
            <a:lvl1pPr algn="ctr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GB" noProof="0" smtClean="0"/>
              <a:t>Insert picture here</a:t>
            </a:r>
            <a:endParaRPr lang="en-GB" noProof="0"/>
          </a:p>
        </p:txBody>
      </p:sp>
      <p:sp>
        <p:nvSpPr>
          <p:cNvPr id="14" name="Rectangle 28"/>
          <p:cNvSpPr>
            <a:spLocks noChangeArrowheads="1"/>
          </p:cNvSpPr>
          <p:nvPr userDrawn="1">
            <p:custDataLst>
              <p:tags r:id="rId8"/>
            </p:custDataLst>
          </p:nvPr>
        </p:nvSpPr>
        <p:spPr bwMode="gray">
          <a:xfrm>
            <a:off x="9007912" y="0"/>
            <a:ext cx="10753" cy="1463811"/>
          </a:xfrm>
          <a:prstGeom prst="rect">
            <a:avLst/>
          </a:prstGeom>
          <a:solidFill>
            <a:srgbClr val="6BC200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67676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663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649881581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9" name="think-cell Folie" r:id="rId6" imgW="360" imgH="360" progId="TCLayout.ActiveDocument.1">
                  <p:embed/>
                </p:oleObj>
              </mc:Choice>
              <mc:Fallback>
                <p:oleObj name="think-cell Folie" r:id="rId6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Foliennummernplatzhalter 3"/>
          <p:cNvSpPr>
            <a:spLocks noGrp="1"/>
          </p:cNvSpPr>
          <p:nvPr>
            <p:ph type="sldNum" sz="quarter" idx="4"/>
            <p:custDataLst>
              <p:tags r:id="rId3"/>
            </p:custDataLst>
          </p:nvPr>
        </p:nvSpPr>
        <p:spPr bwMode="gray">
          <a:xfrm>
            <a:off x="468313" y="6424612"/>
            <a:ext cx="481807" cy="43338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dirty="0" smtClean="0">
                <a:solidFill>
                  <a:srgbClr val="676767"/>
                </a:solidFill>
              </a:rPr>
              <a:t>Page </a:t>
            </a:r>
            <a:fld id="{87F334AE-4EAC-4C2D-A638-92A76F09FCC4}" type="slidenum">
              <a:rPr lang="en-US" smtClean="0">
                <a:solidFill>
                  <a:srgbClr val="676767"/>
                </a:solidFill>
              </a:rPr>
              <a:pPr/>
              <a:t>‹Nr.›</a:t>
            </a:fld>
            <a:endParaRPr lang="en-US" dirty="0">
              <a:solidFill>
                <a:srgbClr val="676767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 bwMode="gray">
          <a:xfrm>
            <a:off x="468314" y="0"/>
            <a:ext cx="7056437" cy="981075"/>
          </a:xfrm>
        </p:spPr>
        <p:txBody>
          <a:bodyPr/>
          <a:lstStyle>
            <a:lvl1pPr>
              <a:defRPr lang="en-US" sz="2200" kern="1200" noProof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dirty="0" smtClean="0"/>
              <a:t>Headline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64619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slide with 3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 bwMode="gray">
          <a:xfrm>
            <a:off x="-8792" y="-17262"/>
            <a:ext cx="9152792" cy="6875262"/>
          </a:xfrm>
          <a:prstGeom prst="rect">
            <a:avLst/>
          </a:prstGeom>
          <a:solidFill>
            <a:srgbClr val="D1D9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rgbClr val="FFFFFF"/>
              </a:solidFill>
            </a:endParaRPr>
          </a:p>
        </p:txBody>
      </p:sp>
      <p:sp>
        <p:nvSpPr>
          <p:cNvPr id="13" name="Bildplatzhalter 9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3049458" y="-17262"/>
            <a:ext cx="2962800" cy="3762000"/>
          </a:xfrm>
          <a:blipFill>
            <a:blip r:embed="rId2" cstate="print"/>
            <a:stretch>
              <a:fillRect/>
            </a:stretch>
          </a:blipFill>
          <a:ln w="19050">
            <a:solidFill>
              <a:srgbClr val="FFFFFF"/>
            </a:solidFill>
          </a:ln>
        </p:spPr>
        <p:txBody>
          <a:bodyPr tIns="594000" anchor="t" anchorCtr="0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noProof="0" dirty="0" smtClean="0"/>
              <a:t>Insert picture here</a:t>
            </a:r>
            <a:endParaRPr lang="en-US" noProof="0" dirty="0"/>
          </a:p>
        </p:txBody>
      </p:sp>
      <p:sp>
        <p:nvSpPr>
          <p:cNvPr id="12" name="Bildplatzhalter 11"/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6082628" y="-17262"/>
            <a:ext cx="2962800" cy="3762000"/>
          </a:xfrm>
          <a:custGeom>
            <a:avLst/>
            <a:gdLst>
              <a:gd name="connsiteX0" fmla="*/ 0 w 2962800"/>
              <a:gd name="connsiteY0" fmla="*/ 0 h 3762000"/>
              <a:gd name="connsiteX1" fmla="*/ 0 w 2962800"/>
              <a:gd name="connsiteY1" fmla="*/ 0 h 3762000"/>
              <a:gd name="connsiteX2" fmla="*/ 2962800 w 2962800"/>
              <a:gd name="connsiteY2" fmla="*/ 0 h 3762000"/>
              <a:gd name="connsiteX3" fmla="*/ 2962800 w 2962800"/>
              <a:gd name="connsiteY3" fmla="*/ 0 h 3762000"/>
              <a:gd name="connsiteX4" fmla="*/ 2962800 w 2962800"/>
              <a:gd name="connsiteY4" fmla="*/ 3762000 h 3762000"/>
              <a:gd name="connsiteX5" fmla="*/ 2962800 w 2962800"/>
              <a:gd name="connsiteY5" fmla="*/ 3762000 h 3762000"/>
              <a:gd name="connsiteX6" fmla="*/ 0 w 2962800"/>
              <a:gd name="connsiteY6" fmla="*/ 3762000 h 3762000"/>
              <a:gd name="connsiteX7" fmla="*/ 0 w 2962800"/>
              <a:gd name="connsiteY7" fmla="*/ 3762000 h 3762000"/>
              <a:gd name="connsiteX8" fmla="*/ 0 w 2962800"/>
              <a:gd name="connsiteY8" fmla="*/ 0 h 3762000"/>
              <a:gd name="connsiteX0" fmla="*/ 0 w 2962800"/>
              <a:gd name="connsiteY0" fmla="*/ 0 h 3762000"/>
              <a:gd name="connsiteX1" fmla="*/ 0 w 2962800"/>
              <a:gd name="connsiteY1" fmla="*/ 0 h 3762000"/>
              <a:gd name="connsiteX2" fmla="*/ 2962800 w 2962800"/>
              <a:gd name="connsiteY2" fmla="*/ 0 h 3762000"/>
              <a:gd name="connsiteX3" fmla="*/ 2962800 w 2962800"/>
              <a:gd name="connsiteY3" fmla="*/ 0 h 3762000"/>
              <a:gd name="connsiteX4" fmla="*/ 2962800 w 2962800"/>
              <a:gd name="connsiteY4" fmla="*/ 3762000 h 3762000"/>
              <a:gd name="connsiteX5" fmla="*/ 2962800 w 2962800"/>
              <a:gd name="connsiteY5" fmla="*/ 3762000 h 3762000"/>
              <a:gd name="connsiteX6" fmla="*/ 1184947 w 2962800"/>
              <a:gd name="connsiteY6" fmla="*/ 3754237 h 3762000"/>
              <a:gd name="connsiteX7" fmla="*/ 0 w 2962800"/>
              <a:gd name="connsiteY7" fmla="*/ 3762000 h 3762000"/>
              <a:gd name="connsiteX8" fmla="*/ 0 w 2962800"/>
              <a:gd name="connsiteY8" fmla="*/ 3762000 h 3762000"/>
              <a:gd name="connsiteX9" fmla="*/ 0 w 2962800"/>
              <a:gd name="connsiteY9" fmla="*/ 0 h 3762000"/>
              <a:gd name="connsiteX0" fmla="*/ 0 w 2962800"/>
              <a:gd name="connsiteY0" fmla="*/ 0 h 3762000"/>
              <a:gd name="connsiteX1" fmla="*/ 0 w 2962800"/>
              <a:gd name="connsiteY1" fmla="*/ 0 h 3762000"/>
              <a:gd name="connsiteX2" fmla="*/ 2962800 w 2962800"/>
              <a:gd name="connsiteY2" fmla="*/ 0 h 3762000"/>
              <a:gd name="connsiteX3" fmla="*/ 2962800 w 2962800"/>
              <a:gd name="connsiteY3" fmla="*/ 0 h 3762000"/>
              <a:gd name="connsiteX4" fmla="*/ 2956597 w 2962800"/>
              <a:gd name="connsiteY4" fmla="*/ 1887337 h 3762000"/>
              <a:gd name="connsiteX5" fmla="*/ 2962800 w 2962800"/>
              <a:gd name="connsiteY5" fmla="*/ 3762000 h 3762000"/>
              <a:gd name="connsiteX6" fmla="*/ 2962800 w 2962800"/>
              <a:gd name="connsiteY6" fmla="*/ 3762000 h 3762000"/>
              <a:gd name="connsiteX7" fmla="*/ 1184947 w 2962800"/>
              <a:gd name="connsiteY7" fmla="*/ 3754237 h 3762000"/>
              <a:gd name="connsiteX8" fmla="*/ 0 w 2962800"/>
              <a:gd name="connsiteY8" fmla="*/ 3762000 h 3762000"/>
              <a:gd name="connsiteX9" fmla="*/ 0 w 2962800"/>
              <a:gd name="connsiteY9" fmla="*/ 3762000 h 3762000"/>
              <a:gd name="connsiteX10" fmla="*/ 0 w 2962800"/>
              <a:gd name="connsiteY10" fmla="*/ 0 h 3762000"/>
              <a:gd name="connsiteX0" fmla="*/ 0 w 2962800"/>
              <a:gd name="connsiteY0" fmla="*/ 0 h 3762000"/>
              <a:gd name="connsiteX1" fmla="*/ 0 w 2962800"/>
              <a:gd name="connsiteY1" fmla="*/ 0 h 3762000"/>
              <a:gd name="connsiteX2" fmla="*/ 2962800 w 2962800"/>
              <a:gd name="connsiteY2" fmla="*/ 0 h 3762000"/>
              <a:gd name="connsiteX3" fmla="*/ 2962800 w 2962800"/>
              <a:gd name="connsiteY3" fmla="*/ 0 h 3762000"/>
              <a:gd name="connsiteX4" fmla="*/ 2956597 w 2962800"/>
              <a:gd name="connsiteY4" fmla="*/ 1887337 h 3762000"/>
              <a:gd name="connsiteX5" fmla="*/ 2962800 w 2962800"/>
              <a:gd name="connsiteY5" fmla="*/ 3762000 h 3762000"/>
              <a:gd name="connsiteX6" fmla="*/ 1943625 w 2962800"/>
              <a:gd name="connsiteY6" fmla="*/ 2995238 h 3762000"/>
              <a:gd name="connsiteX7" fmla="*/ 1184947 w 2962800"/>
              <a:gd name="connsiteY7" fmla="*/ 3754237 h 3762000"/>
              <a:gd name="connsiteX8" fmla="*/ 0 w 2962800"/>
              <a:gd name="connsiteY8" fmla="*/ 3762000 h 3762000"/>
              <a:gd name="connsiteX9" fmla="*/ 0 w 2962800"/>
              <a:gd name="connsiteY9" fmla="*/ 3762000 h 3762000"/>
              <a:gd name="connsiteX10" fmla="*/ 0 w 2962800"/>
              <a:gd name="connsiteY10" fmla="*/ 0 h 3762000"/>
              <a:gd name="connsiteX0" fmla="*/ 0 w 2962800"/>
              <a:gd name="connsiteY0" fmla="*/ 0 h 3762000"/>
              <a:gd name="connsiteX1" fmla="*/ 0 w 2962800"/>
              <a:gd name="connsiteY1" fmla="*/ 0 h 3762000"/>
              <a:gd name="connsiteX2" fmla="*/ 2962800 w 2962800"/>
              <a:gd name="connsiteY2" fmla="*/ 0 h 3762000"/>
              <a:gd name="connsiteX3" fmla="*/ 2962800 w 2962800"/>
              <a:gd name="connsiteY3" fmla="*/ 0 h 3762000"/>
              <a:gd name="connsiteX4" fmla="*/ 2956597 w 2962800"/>
              <a:gd name="connsiteY4" fmla="*/ 1887337 h 3762000"/>
              <a:gd name="connsiteX5" fmla="*/ 2800875 w 2962800"/>
              <a:gd name="connsiteY5" fmla="*/ 2095125 h 3762000"/>
              <a:gd name="connsiteX6" fmla="*/ 1943625 w 2962800"/>
              <a:gd name="connsiteY6" fmla="*/ 2995238 h 3762000"/>
              <a:gd name="connsiteX7" fmla="*/ 1184947 w 2962800"/>
              <a:gd name="connsiteY7" fmla="*/ 3754237 h 3762000"/>
              <a:gd name="connsiteX8" fmla="*/ 0 w 2962800"/>
              <a:gd name="connsiteY8" fmla="*/ 3762000 h 3762000"/>
              <a:gd name="connsiteX9" fmla="*/ 0 w 2962800"/>
              <a:gd name="connsiteY9" fmla="*/ 3762000 h 3762000"/>
              <a:gd name="connsiteX10" fmla="*/ 0 w 2962800"/>
              <a:gd name="connsiteY10" fmla="*/ 0 h 3762000"/>
              <a:gd name="connsiteX0" fmla="*/ 0 w 2962800"/>
              <a:gd name="connsiteY0" fmla="*/ 0 h 3762000"/>
              <a:gd name="connsiteX1" fmla="*/ 0 w 2962800"/>
              <a:gd name="connsiteY1" fmla="*/ 0 h 3762000"/>
              <a:gd name="connsiteX2" fmla="*/ 2962800 w 2962800"/>
              <a:gd name="connsiteY2" fmla="*/ 0 h 3762000"/>
              <a:gd name="connsiteX3" fmla="*/ 2962800 w 2962800"/>
              <a:gd name="connsiteY3" fmla="*/ 0 h 3762000"/>
              <a:gd name="connsiteX4" fmla="*/ 2956597 w 2962800"/>
              <a:gd name="connsiteY4" fmla="*/ 1887337 h 3762000"/>
              <a:gd name="connsiteX5" fmla="*/ 2800875 w 2962800"/>
              <a:gd name="connsiteY5" fmla="*/ 2095125 h 3762000"/>
              <a:gd name="connsiteX6" fmla="*/ 1943625 w 2962800"/>
              <a:gd name="connsiteY6" fmla="*/ 2995238 h 3762000"/>
              <a:gd name="connsiteX7" fmla="*/ 1184947 w 2962800"/>
              <a:gd name="connsiteY7" fmla="*/ 3754237 h 3762000"/>
              <a:gd name="connsiteX8" fmla="*/ 0 w 2962800"/>
              <a:gd name="connsiteY8" fmla="*/ 3762000 h 3762000"/>
              <a:gd name="connsiteX9" fmla="*/ 0 w 2962800"/>
              <a:gd name="connsiteY9" fmla="*/ 3762000 h 3762000"/>
              <a:gd name="connsiteX10" fmla="*/ 0 w 2962800"/>
              <a:gd name="connsiteY10" fmla="*/ 0 h 3762000"/>
              <a:gd name="connsiteX0" fmla="*/ 0 w 2962800"/>
              <a:gd name="connsiteY0" fmla="*/ 0 h 3762000"/>
              <a:gd name="connsiteX1" fmla="*/ 0 w 2962800"/>
              <a:gd name="connsiteY1" fmla="*/ 0 h 3762000"/>
              <a:gd name="connsiteX2" fmla="*/ 2962800 w 2962800"/>
              <a:gd name="connsiteY2" fmla="*/ 0 h 3762000"/>
              <a:gd name="connsiteX3" fmla="*/ 2962800 w 2962800"/>
              <a:gd name="connsiteY3" fmla="*/ 0 h 3762000"/>
              <a:gd name="connsiteX4" fmla="*/ 2956597 w 2962800"/>
              <a:gd name="connsiteY4" fmla="*/ 1887337 h 3762000"/>
              <a:gd name="connsiteX5" fmla="*/ 2800875 w 2962800"/>
              <a:gd name="connsiteY5" fmla="*/ 2095125 h 3762000"/>
              <a:gd name="connsiteX6" fmla="*/ 1943625 w 2962800"/>
              <a:gd name="connsiteY6" fmla="*/ 2995238 h 3762000"/>
              <a:gd name="connsiteX7" fmla="*/ 1184947 w 2962800"/>
              <a:gd name="connsiteY7" fmla="*/ 3754237 h 3762000"/>
              <a:gd name="connsiteX8" fmla="*/ 0 w 2962800"/>
              <a:gd name="connsiteY8" fmla="*/ 3762000 h 3762000"/>
              <a:gd name="connsiteX9" fmla="*/ 0 w 2962800"/>
              <a:gd name="connsiteY9" fmla="*/ 3762000 h 3762000"/>
              <a:gd name="connsiteX10" fmla="*/ 0 w 2962800"/>
              <a:gd name="connsiteY10" fmla="*/ 0 h 3762000"/>
              <a:gd name="connsiteX0" fmla="*/ 0 w 2962800"/>
              <a:gd name="connsiteY0" fmla="*/ 0 h 3762000"/>
              <a:gd name="connsiteX1" fmla="*/ 0 w 2962800"/>
              <a:gd name="connsiteY1" fmla="*/ 0 h 3762000"/>
              <a:gd name="connsiteX2" fmla="*/ 2962800 w 2962800"/>
              <a:gd name="connsiteY2" fmla="*/ 0 h 3762000"/>
              <a:gd name="connsiteX3" fmla="*/ 2962800 w 2962800"/>
              <a:gd name="connsiteY3" fmla="*/ 0 h 3762000"/>
              <a:gd name="connsiteX4" fmla="*/ 2961359 w 2962800"/>
              <a:gd name="connsiteY4" fmla="*/ 1768274 h 3762000"/>
              <a:gd name="connsiteX5" fmla="*/ 2800875 w 2962800"/>
              <a:gd name="connsiteY5" fmla="*/ 2095125 h 3762000"/>
              <a:gd name="connsiteX6" fmla="*/ 1943625 w 2962800"/>
              <a:gd name="connsiteY6" fmla="*/ 2995238 h 3762000"/>
              <a:gd name="connsiteX7" fmla="*/ 1184947 w 2962800"/>
              <a:gd name="connsiteY7" fmla="*/ 3754237 h 3762000"/>
              <a:gd name="connsiteX8" fmla="*/ 0 w 2962800"/>
              <a:gd name="connsiteY8" fmla="*/ 3762000 h 3762000"/>
              <a:gd name="connsiteX9" fmla="*/ 0 w 2962800"/>
              <a:gd name="connsiteY9" fmla="*/ 3762000 h 3762000"/>
              <a:gd name="connsiteX10" fmla="*/ 0 w 2962800"/>
              <a:gd name="connsiteY10" fmla="*/ 0 h 3762000"/>
              <a:gd name="connsiteX0" fmla="*/ 0 w 2962800"/>
              <a:gd name="connsiteY0" fmla="*/ 0 h 3762000"/>
              <a:gd name="connsiteX1" fmla="*/ 0 w 2962800"/>
              <a:gd name="connsiteY1" fmla="*/ 0 h 3762000"/>
              <a:gd name="connsiteX2" fmla="*/ 2962800 w 2962800"/>
              <a:gd name="connsiteY2" fmla="*/ 0 h 3762000"/>
              <a:gd name="connsiteX3" fmla="*/ 2962800 w 2962800"/>
              <a:gd name="connsiteY3" fmla="*/ 0 h 3762000"/>
              <a:gd name="connsiteX4" fmla="*/ 2961359 w 2962800"/>
              <a:gd name="connsiteY4" fmla="*/ 1768274 h 3762000"/>
              <a:gd name="connsiteX5" fmla="*/ 2800875 w 2962800"/>
              <a:gd name="connsiteY5" fmla="*/ 2095125 h 3762000"/>
              <a:gd name="connsiteX6" fmla="*/ 1943625 w 2962800"/>
              <a:gd name="connsiteY6" fmla="*/ 2995238 h 3762000"/>
              <a:gd name="connsiteX7" fmla="*/ 1184947 w 2962800"/>
              <a:gd name="connsiteY7" fmla="*/ 3754237 h 3762000"/>
              <a:gd name="connsiteX8" fmla="*/ 0 w 2962800"/>
              <a:gd name="connsiteY8" fmla="*/ 3762000 h 3762000"/>
              <a:gd name="connsiteX9" fmla="*/ 0 w 2962800"/>
              <a:gd name="connsiteY9" fmla="*/ 3762000 h 3762000"/>
              <a:gd name="connsiteX10" fmla="*/ 0 w 2962800"/>
              <a:gd name="connsiteY10" fmla="*/ 0 h 3762000"/>
              <a:gd name="connsiteX0" fmla="*/ 0 w 2962800"/>
              <a:gd name="connsiteY0" fmla="*/ 0 h 3762000"/>
              <a:gd name="connsiteX1" fmla="*/ 0 w 2962800"/>
              <a:gd name="connsiteY1" fmla="*/ 0 h 3762000"/>
              <a:gd name="connsiteX2" fmla="*/ 2962800 w 2962800"/>
              <a:gd name="connsiteY2" fmla="*/ 0 h 3762000"/>
              <a:gd name="connsiteX3" fmla="*/ 2962800 w 2962800"/>
              <a:gd name="connsiteY3" fmla="*/ 0 h 3762000"/>
              <a:gd name="connsiteX4" fmla="*/ 2961359 w 2962800"/>
              <a:gd name="connsiteY4" fmla="*/ 1768274 h 3762000"/>
              <a:gd name="connsiteX5" fmla="*/ 2800875 w 2962800"/>
              <a:gd name="connsiteY5" fmla="*/ 2095125 h 3762000"/>
              <a:gd name="connsiteX6" fmla="*/ 1943625 w 2962800"/>
              <a:gd name="connsiteY6" fmla="*/ 2995238 h 3762000"/>
              <a:gd name="connsiteX7" fmla="*/ 1184947 w 2962800"/>
              <a:gd name="connsiteY7" fmla="*/ 3754237 h 3762000"/>
              <a:gd name="connsiteX8" fmla="*/ 0 w 2962800"/>
              <a:gd name="connsiteY8" fmla="*/ 3762000 h 3762000"/>
              <a:gd name="connsiteX9" fmla="*/ 0 w 2962800"/>
              <a:gd name="connsiteY9" fmla="*/ 3762000 h 3762000"/>
              <a:gd name="connsiteX10" fmla="*/ 0 w 2962800"/>
              <a:gd name="connsiteY10" fmla="*/ 0 h 3762000"/>
              <a:gd name="connsiteX0" fmla="*/ 0 w 2962800"/>
              <a:gd name="connsiteY0" fmla="*/ 0 h 3762000"/>
              <a:gd name="connsiteX1" fmla="*/ 0 w 2962800"/>
              <a:gd name="connsiteY1" fmla="*/ 0 h 3762000"/>
              <a:gd name="connsiteX2" fmla="*/ 2962800 w 2962800"/>
              <a:gd name="connsiteY2" fmla="*/ 0 h 3762000"/>
              <a:gd name="connsiteX3" fmla="*/ 2962800 w 2962800"/>
              <a:gd name="connsiteY3" fmla="*/ 0 h 3762000"/>
              <a:gd name="connsiteX4" fmla="*/ 2961359 w 2962800"/>
              <a:gd name="connsiteY4" fmla="*/ 1768274 h 3762000"/>
              <a:gd name="connsiteX5" fmla="*/ 2800875 w 2962800"/>
              <a:gd name="connsiteY5" fmla="*/ 2095125 h 3762000"/>
              <a:gd name="connsiteX6" fmla="*/ 1943625 w 2962800"/>
              <a:gd name="connsiteY6" fmla="*/ 2995238 h 3762000"/>
              <a:gd name="connsiteX7" fmla="*/ 1265910 w 2962800"/>
              <a:gd name="connsiteY7" fmla="*/ 3673275 h 3762000"/>
              <a:gd name="connsiteX8" fmla="*/ 1184947 w 2962800"/>
              <a:gd name="connsiteY8" fmla="*/ 3754237 h 3762000"/>
              <a:gd name="connsiteX9" fmla="*/ 0 w 2962800"/>
              <a:gd name="connsiteY9" fmla="*/ 3762000 h 3762000"/>
              <a:gd name="connsiteX10" fmla="*/ 0 w 2962800"/>
              <a:gd name="connsiteY10" fmla="*/ 3762000 h 3762000"/>
              <a:gd name="connsiteX11" fmla="*/ 0 w 2962800"/>
              <a:gd name="connsiteY11" fmla="*/ 0 h 3762000"/>
              <a:gd name="connsiteX0" fmla="*/ 0 w 2962800"/>
              <a:gd name="connsiteY0" fmla="*/ 0 h 3762000"/>
              <a:gd name="connsiteX1" fmla="*/ 0 w 2962800"/>
              <a:gd name="connsiteY1" fmla="*/ 0 h 3762000"/>
              <a:gd name="connsiteX2" fmla="*/ 2962800 w 2962800"/>
              <a:gd name="connsiteY2" fmla="*/ 0 h 3762000"/>
              <a:gd name="connsiteX3" fmla="*/ 2962800 w 2962800"/>
              <a:gd name="connsiteY3" fmla="*/ 0 h 3762000"/>
              <a:gd name="connsiteX4" fmla="*/ 2961359 w 2962800"/>
              <a:gd name="connsiteY4" fmla="*/ 1768274 h 3762000"/>
              <a:gd name="connsiteX5" fmla="*/ 2800875 w 2962800"/>
              <a:gd name="connsiteY5" fmla="*/ 2095125 h 3762000"/>
              <a:gd name="connsiteX6" fmla="*/ 1943625 w 2962800"/>
              <a:gd name="connsiteY6" fmla="*/ 2995238 h 3762000"/>
              <a:gd name="connsiteX7" fmla="*/ 1265910 w 2962800"/>
              <a:gd name="connsiteY7" fmla="*/ 3673275 h 3762000"/>
              <a:gd name="connsiteX8" fmla="*/ 1032547 w 2962800"/>
              <a:gd name="connsiteY8" fmla="*/ 3759000 h 3762000"/>
              <a:gd name="connsiteX9" fmla="*/ 0 w 2962800"/>
              <a:gd name="connsiteY9" fmla="*/ 3762000 h 3762000"/>
              <a:gd name="connsiteX10" fmla="*/ 0 w 2962800"/>
              <a:gd name="connsiteY10" fmla="*/ 3762000 h 3762000"/>
              <a:gd name="connsiteX11" fmla="*/ 0 w 2962800"/>
              <a:gd name="connsiteY11" fmla="*/ 0 h 3762000"/>
              <a:gd name="connsiteX0" fmla="*/ 0 w 2962800"/>
              <a:gd name="connsiteY0" fmla="*/ 0 h 3762000"/>
              <a:gd name="connsiteX1" fmla="*/ 0 w 2962800"/>
              <a:gd name="connsiteY1" fmla="*/ 0 h 3762000"/>
              <a:gd name="connsiteX2" fmla="*/ 2962800 w 2962800"/>
              <a:gd name="connsiteY2" fmla="*/ 0 h 3762000"/>
              <a:gd name="connsiteX3" fmla="*/ 2962800 w 2962800"/>
              <a:gd name="connsiteY3" fmla="*/ 0 h 3762000"/>
              <a:gd name="connsiteX4" fmla="*/ 2961359 w 2962800"/>
              <a:gd name="connsiteY4" fmla="*/ 1768274 h 3762000"/>
              <a:gd name="connsiteX5" fmla="*/ 2800875 w 2962800"/>
              <a:gd name="connsiteY5" fmla="*/ 2095125 h 3762000"/>
              <a:gd name="connsiteX6" fmla="*/ 1943625 w 2962800"/>
              <a:gd name="connsiteY6" fmla="*/ 2995238 h 3762000"/>
              <a:gd name="connsiteX7" fmla="*/ 1265910 w 2962800"/>
              <a:gd name="connsiteY7" fmla="*/ 3673275 h 3762000"/>
              <a:gd name="connsiteX8" fmla="*/ 1032547 w 2962800"/>
              <a:gd name="connsiteY8" fmla="*/ 3759000 h 3762000"/>
              <a:gd name="connsiteX9" fmla="*/ 0 w 2962800"/>
              <a:gd name="connsiteY9" fmla="*/ 3762000 h 3762000"/>
              <a:gd name="connsiteX10" fmla="*/ 0 w 2962800"/>
              <a:gd name="connsiteY10" fmla="*/ 3762000 h 3762000"/>
              <a:gd name="connsiteX11" fmla="*/ 0 w 2962800"/>
              <a:gd name="connsiteY11" fmla="*/ 0 h 3762000"/>
              <a:gd name="connsiteX0" fmla="*/ 0 w 2962800"/>
              <a:gd name="connsiteY0" fmla="*/ 0 h 3762000"/>
              <a:gd name="connsiteX1" fmla="*/ 0 w 2962800"/>
              <a:gd name="connsiteY1" fmla="*/ 0 h 3762000"/>
              <a:gd name="connsiteX2" fmla="*/ 2962800 w 2962800"/>
              <a:gd name="connsiteY2" fmla="*/ 0 h 3762000"/>
              <a:gd name="connsiteX3" fmla="*/ 2962800 w 2962800"/>
              <a:gd name="connsiteY3" fmla="*/ 0 h 3762000"/>
              <a:gd name="connsiteX4" fmla="*/ 2961359 w 2962800"/>
              <a:gd name="connsiteY4" fmla="*/ 1768274 h 3762000"/>
              <a:gd name="connsiteX5" fmla="*/ 2800875 w 2962800"/>
              <a:gd name="connsiteY5" fmla="*/ 2095125 h 3762000"/>
              <a:gd name="connsiteX6" fmla="*/ 1943625 w 2962800"/>
              <a:gd name="connsiteY6" fmla="*/ 2995238 h 3762000"/>
              <a:gd name="connsiteX7" fmla="*/ 1299248 w 2962800"/>
              <a:gd name="connsiteY7" fmla="*/ 3635175 h 3762000"/>
              <a:gd name="connsiteX8" fmla="*/ 1032547 w 2962800"/>
              <a:gd name="connsiteY8" fmla="*/ 3759000 h 3762000"/>
              <a:gd name="connsiteX9" fmla="*/ 0 w 2962800"/>
              <a:gd name="connsiteY9" fmla="*/ 3762000 h 3762000"/>
              <a:gd name="connsiteX10" fmla="*/ 0 w 2962800"/>
              <a:gd name="connsiteY10" fmla="*/ 3762000 h 3762000"/>
              <a:gd name="connsiteX11" fmla="*/ 0 w 2962800"/>
              <a:gd name="connsiteY11" fmla="*/ 0 h 3762000"/>
              <a:gd name="connsiteX0" fmla="*/ 0 w 2962800"/>
              <a:gd name="connsiteY0" fmla="*/ 0 h 3762000"/>
              <a:gd name="connsiteX1" fmla="*/ 0 w 2962800"/>
              <a:gd name="connsiteY1" fmla="*/ 0 h 3762000"/>
              <a:gd name="connsiteX2" fmla="*/ 2962800 w 2962800"/>
              <a:gd name="connsiteY2" fmla="*/ 0 h 3762000"/>
              <a:gd name="connsiteX3" fmla="*/ 2962800 w 2962800"/>
              <a:gd name="connsiteY3" fmla="*/ 0 h 3762000"/>
              <a:gd name="connsiteX4" fmla="*/ 2961359 w 2962800"/>
              <a:gd name="connsiteY4" fmla="*/ 1768274 h 3762000"/>
              <a:gd name="connsiteX5" fmla="*/ 2800875 w 2962800"/>
              <a:gd name="connsiteY5" fmla="*/ 2095125 h 3762000"/>
              <a:gd name="connsiteX6" fmla="*/ 1943625 w 2962800"/>
              <a:gd name="connsiteY6" fmla="*/ 2995238 h 3762000"/>
              <a:gd name="connsiteX7" fmla="*/ 1299248 w 2962800"/>
              <a:gd name="connsiteY7" fmla="*/ 3635175 h 3762000"/>
              <a:gd name="connsiteX8" fmla="*/ 1032547 w 2962800"/>
              <a:gd name="connsiteY8" fmla="*/ 3759000 h 3762000"/>
              <a:gd name="connsiteX9" fmla="*/ 0 w 2962800"/>
              <a:gd name="connsiteY9" fmla="*/ 3762000 h 3762000"/>
              <a:gd name="connsiteX10" fmla="*/ 0 w 2962800"/>
              <a:gd name="connsiteY10" fmla="*/ 3762000 h 3762000"/>
              <a:gd name="connsiteX11" fmla="*/ 0 w 2962800"/>
              <a:gd name="connsiteY11" fmla="*/ 0 h 3762000"/>
              <a:gd name="connsiteX0" fmla="*/ 0 w 2962800"/>
              <a:gd name="connsiteY0" fmla="*/ 0 h 3762000"/>
              <a:gd name="connsiteX1" fmla="*/ 0 w 2962800"/>
              <a:gd name="connsiteY1" fmla="*/ 0 h 3762000"/>
              <a:gd name="connsiteX2" fmla="*/ 2962800 w 2962800"/>
              <a:gd name="connsiteY2" fmla="*/ 0 h 3762000"/>
              <a:gd name="connsiteX3" fmla="*/ 2962800 w 2962800"/>
              <a:gd name="connsiteY3" fmla="*/ 0 h 3762000"/>
              <a:gd name="connsiteX4" fmla="*/ 2961359 w 2962800"/>
              <a:gd name="connsiteY4" fmla="*/ 1768274 h 3762000"/>
              <a:gd name="connsiteX5" fmla="*/ 2800875 w 2962800"/>
              <a:gd name="connsiteY5" fmla="*/ 2095125 h 3762000"/>
              <a:gd name="connsiteX6" fmla="*/ 1943625 w 2962800"/>
              <a:gd name="connsiteY6" fmla="*/ 2995238 h 3762000"/>
              <a:gd name="connsiteX7" fmla="*/ 1299248 w 2962800"/>
              <a:gd name="connsiteY7" fmla="*/ 3635175 h 3762000"/>
              <a:gd name="connsiteX8" fmla="*/ 1032547 w 2962800"/>
              <a:gd name="connsiteY8" fmla="*/ 3759000 h 3762000"/>
              <a:gd name="connsiteX9" fmla="*/ 0 w 2962800"/>
              <a:gd name="connsiteY9" fmla="*/ 3762000 h 3762000"/>
              <a:gd name="connsiteX10" fmla="*/ 0 w 2962800"/>
              <a:gd name="connsiteY10" fmla="*/ 3762000 h 3762000"/>
              <a:gd name="connsiteX11" fmla="*/ 0 w 2962800"/>
              <a:gd name="connsiteY11" fmla="*/ 0 h 3762000"/>
              <a:gd name="connsiteX0" fmla="*/ 0 w 2962800"/>
              <a:gd name="connsiteY0" fmla="*/ 0 h 3762000"/>
              <a:gd name="connsiteX1" fmla="*/ 0 w 2962800"/>
              <a:gd name="connsiteY1" fmla="*/ 0 h 3762000"/>
              <a:gd name="connsiteX2" fmla="*/ 2962800 w 2962800"/>
              <a:gd name="connsiteY2" fmla="*/ 0 h 3762000"/>
              <a:gd name="connsiteX3" fmla="*/ 2962800 w 2962800"/>
              <a:gd name="connsiteY3" fmla="*/ 0 h 3762000"/>
              <a:gd name="connsiteX4" fmla="*/ 2961359 w 2962800"/>
              <a:gd name="connsiteY4" fmla="*/ 1768274 h 3762000"/>
              <a:gd name="connsiteX5" fmla="*/ 2800875 w 2962800"/>
              <a:gd name="connsiteY5" fmla="*/ 2095125 h 3762000"/>
              <a:gd name="connsiteX6" fmla="*/ 1943625 w 2962800"/>
              <a:gd name="connsiteY6" fmla="*/ 2995238 h 3762000"/>
              <a:gd name="connsiteX7" fmla="*/ 1299248 w 2962800"/>
              <a:gd name="connsiteY7" fmla="*/ 3635175 h 3762000"/>
              <a:gd name="connsiteX8" fmla="*/ 1032547 w 2962800"/>
              <a:gd name="connsiteY8" fmla="*/ 3759000 h 3762000"/>
              <a:gd name="connsiteX9" fmla="*/ 0 w 2962800"/>
              <a:gd name="connsiteY9" fmla="*/ 3762000 h 3762000"/>
              <a:gd name="connsiteX10" fmla="*/ 0 w 2962800"/>
              <a:gd name="connsiteY10" fmla="*/ 3762000 h 3762000"/>
              <a:gd name="connsiteX11" fmla="*/ 0 w 2962800"/>
              <a:gd name="connsiteY11" fmla="*/ 0 h 3762000"/>
              <a:gd name="connsiteX0" fmla="*/ 0 w 2962800"/>
              <a:gd name="connsiteY0" fmla="*/ 0 h 3762000"/>
              <a:gd name="connsiteX1" fmla="*/ 0 w 2962800"/>
              <a:gd name="connsiteY1" fmla="*/ 0 h 3762000"/>
              <a:gd name="connsiteX2" fmla="*/ 2962800 w 2962800"/>
              <a:gd name="connsiteY2" fmla="*/ 0 h 3762000"/>
              <a:gd name="connsiteX3" fmla="*/ 2962800 w 2962800"/>
              <a:gd name="connsiteY3" fmla="*/ 0 h 3762000"/>
              <a:gd name="connsiteX4" fmla="*/ 2961359 w 2962800"/>
              <a:gd name="connsiteY4" fmla="*/ 1768274 h 3762000"/>
              <a:gd name="connsiteX5" fmla="*/ 2786587 w 2962800"/>
              <a:gd name="connsiteY5" fmla="*/ 2099888 h 3762000"/>
              <a:gd name="connsiteX6" fmla="*/ 1943625 w 2962800"/>
              <a:gd name="connsiteY6" fmla="*/ 2995238 h 3762000"/>
              <a:gd name="connsiteX7" fmla="*/ 1299248 w 2962800"/>
              <a:gd name="connsiteY7" fmla="*/ 3635175 h 3762000"/>
              <a:gd name="connsiteX8" fmla="*/ 1032547 w 2962800"/>
              <a:gd name="connsiteY8" fmla="*/ 3759000 h 3762000"/>
              <a:gd name="connsiteX9" fmla="*/ 0 w 2962800"/>
              <a:gd name="connsiteY9" fmla="*/ 3762000 h 3762000"/>
              <a:gd name="connsiteX10" fmla="*/ 0 w 2962800"/>
              <a:gd name="connsiteY10" fmla="*/ 3762000 h 3762000"/>
              <a:gd name="connsiteX11" fmla="*/ 0 w 2962800"/>
              <a:gd name="connsiteY11" fmla="*/ 0 h 3762000"/>
              <a:gd name="connsiteX0" fmla="*/ 0 w 2962800"/>
              <a:gd name="connsiteY0" fmla="*/ 0 h 3762000"/>
              <a:gd name="connsiteX1" fmla="*/ 0 w 2962800"/>
              <a:gd name="connsiteY1" fmla="*/ 0 h 3762000"/>
              <a:gd name="connsiteX2" fmla="*/ 2962800 w 2962800"/>
              <a:gd name="connsiteY2" fmla="*/ 0 h 3762000"/>
              <a:gd name="connsiteX3" fmla="*/ 2962800 w 2962800"/>
              <a:gd name="connsiteY3" fmla="*/ 0 h 3762000"/>
              <a:gd name="connsiteX4" fmla="*/ 2961359 w 2962800"/>
              <a:gd name="connsiteY4" fmla="*/ 1768274 h 3762000"/>
              <a:gd name="connsiteX5" fmla="*/ 2786587 w 2962800"/>
              <a:gd name="connsiteY5" fmla="*/ 2099888 h 3762000"/>
              <a:gd name="connsiteX6" fmla="*/ 1943625 w 2962800"/>
              <a:gd name="connsiteY6" fmla="*/ 2995238 h 3762000"/>
              <a:gd name="connsiteX7" fmla="*/ 1299248 w 2962800"/>
              <a:gd name="connsiteY7" fmla="*/ 3635175 h 3762000"/>
              <a:gd name="connsiteX8" fmla="*/ 1032547 w 2962800"/>
              <a:gd name="connsiteY8" fmla="*/ 3759000 h 3762000"/>
              <a:gd name="connsiteX9" fmla="*/ 0 w 2962800"/>
              <a:gd name="connsiteY9" fmla="*/ 3762000 h 3762000"/>
              <a:gd name="connsiteX10" fmla="*/ 0 w 2962800"/>
              <a:gd name="connsiteY10" fmla="*/ 3762000 h 3762000"/>
              <a:gd name="connsiteX11" fmla="*/ 0 w 2962800"/>
              <a:gd name="connsiteY11" fmla="*/ 0 h 3762000"/>
              <a:gd name="connsiteX0" fmla="*/ 0 w 2962800"/>
              <a:gd name="connsiteY0" fmla="*/ 0 h 3762000"/>
              <a:gd name="connsiteX1" fmla="*/ 0 w 2962800"/>
              <a:gd name="connsiteY1" fmla="*/ 0 h 3762000"/>
              <a:gd name="connsiteX2" fmla="*/ 2962800 w 2962800"/>
              <a:gd name="connsiteY2" fmla="*/ 0 h 3762000"/>
              <a:gd name="connsiteX3" fmla="*/ 2962800 w 2962800"/>
              <a:gd name="connsiteY3" fmla="*/ 0 h 3762000"/>
              <a:gd name="connsiteX4" fmla="*/ 2961359 w 2962800"/>
              <a:gd name="connsiteY4" fmla="*/ 1768274 h 3762000"/>
              <a:gd name="connsiteX5" fmla="*/ 2786587 w 2962800"/>
              <a:gd name="connsiteY5" fmla="*/ 2099888 h 3762000"/>
              <a:gd name="connsiteX6" fmla="*/ 1943625 w 2962800"/>
              <a:gd name="connsiteY6" fmla="*/ 2995238 h 3762000"/>
              <a:gd name="connsiteX7" fmla="*/ 1299248 w 2962800"/>
              <a:gd name="connsiteY7" fmla="*/ 3635175 h 3762000"/>
              <a:gd name="connsiteX8" fmla="*/ 1032547 w 2962800"/>
              <a:gd name="connsiteY8" fmla="*/ 3759000 h 3762000"/>
              <a:gd name="connsiteX9" fmla="*/ 0 w 2962800"/>
              <a:gd name="connsiteY9" fmla="*/ 3762000 h 3762000"/>
              <a:gd name="connsiteX10" fmla="*/ 0 w 2962800"/>
              <a:gd name="connsiteY10" fmla="*/ 3762000 h 3762000"/>
              <a:gd name="connsiteX11" fmla="*/ 0 w 2962800"/>
              <a:gd name="connsiteY11" fmla="*/ 0 h 3762000"/>
              <a:gd name="connsiteX0" fmla="*/ 0 w 2962800"/>
              <a:gd name="connsiteY0" fmla="*/ 0 h 3762000"/>
              <a:gd name="connsiteX1" fmla="*/ 0 w 2962800"/>
              <a:gd name="connsiteY1" fmla="*/ 0 h 3762000"/>
              <a:gd name="connsiteX2" fmla="*/ 2962800 w 2962800"/>
              <a:gd name="connsiteY2" fmla="*/ 0 h 3762000"/>
              <a:gd name="connsiteX3" fmla="*/ 2962800 w 2962800"/>
              <a:gd name="connsiteY3" fmla="*/ 0 h 3762000"/>
              <a:gd name="connsiteX4" fmla="*/ 2961359 w 2962800"/>
              <a:gd name="connsiteY4" fmla="*/ 1768274 h 3762000"/>
              <a:gd name="connsiteX5" fmla="*/ 2819925 w 2962800"/>
              <a:gd name="connsiteY5" fmla="*/ 2057025 h 3762000"/>
              <a:gd name="connsiteX6" fmla="*/ 1943625 w 2962800"/>
              <a:gd name="connsiteY6" fmla="*/ 2995238 h 3762000"/>
              <a:gd name="connsiteX7" fmla="*/ 1299248 w 2962800"/>
              <a:gd name="connsiteY7" fmla="*/ 3635175 h 3762000"/>
              <a:gd name="connsiteX8" fmla="*/ 1032547 w 2962800"/>
              <a:gd name="connsiteY8" fmla="*/ 3759000 h 3762000"/>
              <a:gd name="connsiteX9" fmla="*/ 0 w 2962800"/>
              <a:gd name="connsiteY9" fmla="*/ 3762000 h 3762000"/>
              <a:gd name="connsiteX10" fmla="*/ 0 w 2962800"/>
              <a:gd name="connsiteY10" fmla="*/ 3762000 h 3762000"/>
              <a:gd name="connsiteX11" fmla="*/ 0 w 2962800"/>
              <a:gd name="connsiteY11" fmla="*/ 0 h 3762000"/>
              <a:gd name="connsiteX0" fmla="*/ 0 w 2962800"/>
              <a:gd name="connsiteY0" fmla="*/ 0 h 3762000"/>
              <a:gd name="connsiteX1" fmla="*/ 0 w 2962800"/>
              <a:gd name="connsiteY1" fmla="*/ 0 h 3762000"/>
              <a:gd name="connsiteX2" fmla="*/ 2962800 w 2962800"/>
              <a:gd name="connsiteY2" fmla="*/ 0 h 3762000"/>
              <a:gd name="connsiteX3" fmla="*/ 2962800 w 2962800"/>
              <a:gd name="connsiteY3" fmla="*/ 0 h 3762000"/>
              <a:gd name="connsiteX4" fmla="*/ 2961359 w 2962800"/>
              <a:gd name="connsiteY4" fmla="*/ 1768274 h 3762000"/>
              <a:gd name="connsiteX5" fmla="*/ 2819925 w 2962800"/>
              <a:gd name="connsiteY5" fmla="*/ 2057025 h 3762000"/>
              <a:gd name="connsiteX6" fmla="*/ 1299248 w 2962800"/>
              <a:gd name="connsiteY6" fmla="*/ 3635175 h 3762000"/>
              <a:gd name="connsiteX7" fmla="*/ 1032547 w 2962800"/>
              <a:gd name="connsiteY7" fmla="*/ 3759000 h 3762000"/>
              <a:gd name="connsiteX8" fmla="*/ 0 w 2962800"/>
              <a:gd name="connsiteY8" fmla="*/ 3762000 h 3762000"/>
              <a:gd name="connsiteX9" fmla="*/ 0 w 2962800"/>
              <a:gd name="connsiteY9" fmla="*/ 3762000 h 3762000"/>
              <a:gd name="connsiteX10" fmla="*/ 0 w 2962800"/>
              <a:gd name="connsiteY10" fmla="*/ 0 h 3762000"/>
              <a:gd name="connsiteX0" fmla="*/ 0 w 2962800"/>
              <a:gd name="connsiteY0" fmla="*/ 0 h 3762000"/>
              <a:gd name="connsiteX1" fmla="*/ 0 w 2962800"/>
              <a:gd name="connsiteY1" fmla="*/ 0 h 3762000"/>
              <a:gd name="connsiteX2" fmla="*/ 2962800 w 2962800"/>
              <a:gd name="connsiteY2" fmla="*/ 0 h 3762000"/>
              <a:gd name="connsiteX3" fmla="*/ 2962800 w 2962800"/>
              <a:gd name="connsiteY3" fmla="*/ 0 h 3762000"/>
              <a:gd name="connsiteX4" fmla="*/ 2961359 w 2962800"/>
              <a:gd name="connsiteY4" fmla="*/ 1768274 h 3762000"/>
              <a:gd name="connsiteX5" fmla="*/ 2819925 w 2962800"/>
              <a:gd name="connsiteY5" fmla="*/ 2057025 h 3762000"/>
              <a:gd name="connsiteX6" fmla="*/ 1299248 w 2962800"/>
              <a:gd name="connsiteY6" fmla="*/ 3635175 h 3762000"/>
              <a:gd name="connsiteX7" fmla="*/ 1032547 w 2962800"/>
              <a:gd name="connsiteY7" fmla="*/ 3759000 h 3762000"/>
              <a:gd name="connsiteX8" fmla="*/ 0 w 2962800"/>
              <a:gd name="connsiteY8" fmla="*/ 3762000 h 3762000"/>
              <a:gd name="connsiteX9" fmla="*/ 0 w 2962800"/>
              <a:gd name="connsiteY9" fmla="*/ 3762000 h 3762000"/>
              <a:gd name="connsiteX10" fmla="*/ 0 w 2962800"/>
              <a:gd name="connsiteY10" fmla="*/ 0 h 3762000"/>
              <a:gd name="connsiteX0" fmla="*/ 0 w 2962800"/>
              <a:gd name="connsiteY0" fmla="*/ 0 h 3762000"/>
              <a:gd name="connsiteX1" fmla="*/ 0 w 2962800"/>
              <a:gd name="connsiteY1" fmla="*/ 0 h 3762000"/>
              <a:gd name="connsiteX2" fmla="*/ 2962800 w 2962800"/>
              <a:gd name="connsiteY2" fmla="*/ 0 h 3762000"/>
              <a:gd name="connsiteX3" fmla="*/ 2962800 w 2962800"/>
              <a:gd name="connsiteY3" fmla="*/ 0 h 3762000"/>
              <a:gd name="connsiteX4" fmla="*/ 2961359 w 2962800"/>
              <a:gd name="connsiteY4" fmla="*/ 1768274 h 3762000"/>
              <a:gd name="connsiteX5" fmla="*/ 2819925 w 2962800"/>
              <a:gd name="connsiteY5" fmla="*/ 2057025 h 3762000"/>
              <a:gd name="connsiteX6" fmla="*/ 1299248 w 2962800"/>
              <a:gd name="connsiteY6" fmla="*/ 3635175 h 3762000"/>
              <a:gd name="connsiteX7" fmla="*/ 1032547 w 2962800"/>
              <a:gd name="connsiteY7" fmla="*/ 3759000 h 3762000"/>
              <a:gd name="connsiteX8" fmla="*/ 0 w 2962800"/>
              <a:gd name="connsiteY8" fmla="*/ 3762000 h 3762000"/>
              <a:gd name="connsiteX9" fmla="*/ 0 w 2962800"/>
              <a:gd name="connsiteY9" fmla="*/ 3762000 h 3762000"/>
              <a:gd name="connsiteX10" fmla="*/ 0 w 2962800"/>
              <a:gd name="connsiteY10" fmla="*/ 0 h 3762000"/>
              <a:gd name="connsiteX0" fmla="*/ 0 w 2962800"/>
              <a:gd name="connsiteY0" fmla="*/ 0 h 3762000"/>
              <a:gd name="connsiteX1" fmla="*/ 0 w 2962800"/>
              <a:gd name="connsiteY1" fmla="*/ 0 h 3762000"/>
              <a:gd name="connsiteX2" fmla="*/ 2962800 w 2962800"/>
              <a:gd name="connsiteY2" fmla="*/ 0 h 3762000"/>
              <a:gd name="connsiteX3" fmla="*/ 2962800 w 2962800"/>
              <a:gd name="connsiteY3" fmla="*/ 0 h 3762000"/>
              <a:gd name="connsiteX4" fmla="*/ 2961359 w 2962800"/>
              <a:gd name="connsiteY4" fmla="*/ 1768274 h 3762000"/>
              <a:gd name="connsiteX5" fmla="*/ 2819925 w 2962800"/>
              <a:gd name="connsiteY5" fmla="*/ 2057025 h 3762000"/>
              <a:gd name="connsiteX6" fmla="*/ 1299248 w 2962800"/>
              <a:gd name="connsiteY6" fmla="*/ 3635175 h 3762000"/>
              <a:gd name="connsiteX7" fmla="*/ 1032547 w 2962800"/>
              <a:gd name="connsiteY7" fmla="*/ 3759000 h 3762000"/>
              <a:gd name="connsiteX8" fmla="*/ 0 w 2962800"/>
              <a:gd name="connsiteY8" fmla="*/ 3762000 h 3762000"/>
              <a:gd name="connsiteX9" fmla="*/ 0 w 2962800"/>
              <a:gd name="connsiteY9" fmla="*/ 3762000 h 3762000"/>
              <a:gd name="connsiteX10" fmla="*/ 0 w 2962800"/>
              <a:gd name="connsiteY10" fmla="*/ 0 h 3762000"/>
              <a:gd name="connsiteX0" fmla="*/ 0 w 2962800"/>
              <a:gd name="connsiteY0" fmla="*/ 0 h 3762000"/>
              <a:gd name="connsiteX1" fmla="*/ 0 w 2962800"/>
              <a:gd name="connsiteY1" fmla="*/ 0 h 3762000"/>
              <a:gd name="connsiteX2" fmla="*/ 2962800 w 2962800"/>
              <a:gd name="connsiteY2" fmla="*/ 0 h 3762000"/>
              <a:gd name="connsiteX3" fmla="*/ 2962800 w 2962800"/>
              <a:gd name="connsiteY3" fmla="*/ 0 h 3762000"/>
              <a:gd name="connsiteX4" fmla="*/ 2961359 w 2962800"/>
              <a:gd name="connsiteY4" fmla="*/ 1742874 h 3762000"/>
              <a:gd name="connsiteX5" fmla="*/ 2819925 w 2962800"/>
              <a:gd name="connsiteY5" fmla="*/ 2057025 h 3762000"/>
              <a:gd name="connsiteX6" fmla="*/ 1299248 w 2962800"/>
              <a:gd name="connsiteY6" fmla="*/ 3635175 h 3762000"/>
              <a:gd name="connsiteX7" fmla="*/ 1032547 w 2962800"/>
              <a:gd name="connsiteY7" fmla="*/ 3759000 h 3762000"/>
              <a:gd name="connsiteX8" fmla="*/ 0 w 2962800"/>
              <a:gd name="connsiteY8" fmla="*/ 3762000 h 3762000"/>
              <a:gd name="connsiteX9" fmla="*/ 0 w 2962800"/>
              <a:gd name="connsiteY9" fmla="*/ 3762000 h 3762000"/>
              <a:gd name="connsiteX10" fmla="*/ 0 w 2962800"/>
              <a:gd name="connsiteY10" fmla="*/ 0 h 376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62800" h="3762000">
                <a:moveTo>
                  <a:pt x="0" y="0"/>
                </a:moveTo>
                <a:lnTo>
                  <a:pt x="0" y="0"/>
                </a:lnTo>
                <a:lnTo>
                  <a:pt x="2962800" y="0"/>
                </a:lnTo>
                <a:lnTo>
                  <a:pt x="2962800" y="0"/>
                </a:lnTo>
                <a:cubicBezTo>
                  <a:pt x="2960732" y="629112"/>
                  <a:pt x="2963427" y="1113762"/>
                  <a:pt x="2961359" y="1742874"/>
                </a:cubicBezTo>
                <a:cubicBezTo>
                  <a:pt x="2944377" y="1872463"/>
                  <a:pt x="2895644" y="1954425"/>
                  <a:pt x="2819925" y="2057025"/>
                </a:cubicBezTo>
                <a:cubicBezTo>
                  <a:pt x="2717846" y="2173500"/>
                  <a:pt x="1448953" y="3523462"/>
                  <a:pt x="1299248" y="3635175"/>
                </a:cubicBezTo>
                <a:cubicBezTo>
                  <a:pt x="1202410" y="3701850"/>
                  <a:pt x="1143672" y="3739950"/>
                  <a:pt x="1032547" y="3759000"/>
                </a:cubicBezTo>
                <a:lnTo>
                  <a:pt x="0" y="3762000"/>
                </a:lnTo>
                <a:lnTo>
                  <a:pt x="0" y="3762000"/>
                </a:lnTo>
                <a:lnTo>
                  <a:pt x="0" y="0"/>
                </a:lnTo>
                <a:close/>
              </a:path>
            </a:pathLst>
          </a:custGeom>
          <a:blipFill>
            <a:blip r:embed="rId2" cstate="print"/>
            <a:stretch>
              <a:fillRect/>
            </a:stretch>
          </a:blipFill>
          <a:ln w="19050">
            <a:solidFill>
              <a:srgbClr val="FFFFFF"/>
            </a:solidFill>
          </a:ln>
        </p:spPr>
        <p:txBody>
          <a:bodyPr vert="horz" lIns="0" tIns="594000" rIns="0" bIns="0" rtlCol="0" anchor="t" anchorCtr="0">
            <a:noAutofit/>
          </a:bodyPr>
          <a:lstStyle>
            <a:lvl1pPr algn="ctr">
              <a:defRPr lang="en-US" sz="1200" noProof="0" dirty="0">
                <a:solidFill>
                  <a:schemeClr val="bg1"/>
                </a:solidFill>
              </a:defRPr>
            </a:lvl1pPr>
          </a:lstStyle>
          <a:p>
            <a:pPr lvl="0" algn="ctr"/>
            <a:r>
              <a:rPr lang="en-US" noProof="0" dirty="0" smtClean="0"/>
              <a:t>Insert picture here</a:t>
            </a:r>
            <a:endParaRPr lang="en-US" noProof="0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-8792" y="-17262"/>
            <a:ext cx="2984400" cy="3762000"/>
          </a:xfrm>
          <a:blipFill>
            <a:blip r:embed="rId2" cstate="print"/>
            <a:stretch>
              <a:fillRect/>
            </a:stretch>
          </a:blipFill>
          <a:ln w="19050">
            <a:solidFill>
              <a:srgbClr val="FFFFFF"/>
            </a:solidFill>
          </a:ln>
        </p:spPr>
        <p:txBody>
          <a:bodyPr tIns="594000" anchor="t" anchorCtr="0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noProof="0" dirty="0" smtClean="0"/>
              <a:t>Insert picture here</a:t>
            </a:r>
            <a:endParaRPr lang="en-US" noProof="0" dirty="0"/>
          </a:p>
        </p:txBody>
      </p:sp>
      <p:pic>
        <p:nvPicPr>
          <p:cNvPr id="1027" name="Picture 3" descr="B_SFABL_Logo_Cent-1_RGB_101217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671513" y="4124325"/>
            <a:ext cx="1943100" cy="1122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384550" y="4976840"/>
            <a:ext cx="5291138" cy="307777"/>
          </a:xfrm>
        </p:spPr>
        <p:txBody>
          <a:bodyPr anchor="t" anchorCtr="0">
            <a:spAutoFit/>
          </a:bodyPr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smtClean="0"/>
              <a:t>Subheadline</a:t>
            </a:r>
            <a:endParaRPr lang="en-GB" noProof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 bwMode="gray">
          <a:xfrm>
            <a:off x="3384550" y="4498690"/>
            <a:ext cx="5287137" cy="443198"/>
          </a:xfrm>
        </p:spPr>
        <p:txBody>
          <a:bodyPr>
            <a:spAutoFit/>
          </a:bodyPr>
          <a:lstStyle>
            <a:lvl1pPr>
              <a:lnSpc>
                <a:spcPct val="90000"/>
              </a:lnSpc>
              <a:defRPr sz="3200">
                <a:solidFill>
                  <a:schemeClr val="bg2"/>
                </a:solidFill>
              </a:defRPr>
            </a:lvl1pPr>
          </a:lstStyle>
          <a:p>
            <a:r>
              <a:rPr lang="en-GB" noProof="0" smtClean="0"/>
              <a:t>Headline</a:t>
            </a:r>
            <a:endParaRPr lang="en-GB" noProof="0"/>
          </a:p>
        </p:txBody>
      </p:sp>
      <p:sp>
        <p:nvSpPr>
          <p:cNvPr id="7" name="Rectangle 10"/>
          <p:cNvSpPr>
            <a:spLocks noChangeArrowheads="1"/>
          </p:cNvSpPr>
          <p:nvPr userDrawn="1"/>
        </p:nvSpPr>
        <p:spPr bwMode="gray">
          <a:xfrm>
            <a:off x="9010650" y="4125913"/>
            <a:ext cx="133350" cy="700087"/>
          </a:xfrm>
          <a:prstGeom prst="rect">
            <a:avLst/>
          </a:prstGeom>
          <a:solidFill>
            <a:srgbClr val="6BC200"/>
          </a:solidFill>
          <a:ln>
            <a:noFill/>
          </a:ln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DE" dirty="0">
              <a:solidFill>
                <a:srgbClr val="676767"/>
              </a:solidFill>
              <a:cs typeface="Arial" pitchFamily="34" charset="0"/>
            </a:endParaRPr>
          </a:p>
        </p:txBody>
      </p:sp>
      <p:sp>
        <p:nvSpPr>
          <p:cNvPr id="8" name="Rectangle 11"/>
          <p:cNvSpPr>
            <a:spLocks noChangeArrowheads="1"/>
          </p:cNvSpPr>
          <p:nvPr userDrawn="1"/>
        </p:nvSpPr>
        <p:spPr bwMode="gray">
          <a:xfrm>
            <a:off x="9010650" y="4818063"/>
            <a:ext cx="133350" cy="698500"/>
          </a:xfrm>
          <a:prstGeom prst="rect">
            <a:avLst/>
          </a:prstGeom>
          <a:solidFill>
            <a:srgbClr val="0090C5"/>
          </a:solidFill>
          <a:ln>
            <a:noFill/>
          </a:ln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DE" dirty="0">
              <a:solidFill>
                <a:srgbClr val="FFFFFF"/>
              </a:solidFill>
              <a:cs typeface="Arial" pitchFamily="34" charset="0"/>
            </a:endParaRPr>
          </a:p>
        </p:txBody>
      </p:sp>
      <p:cxnSp>
        <p:nvCxnSpPr>
          <p:cNvPr id="21" name="Gerade Verbindung 20"/>
          <p:cNvCxnSpPr/>
          <p:nvPr userDrawn="1"/>
        </p:nvCxnSpPr>
        <p:spPr bwMode="gray">
          <a:xfrm>
            <a:off x="3024188" y="4125913"/>
            <a:ext cx="0" cy="1187450"/>
          </a:xfrm>
          <a:prstGeom prst="line">
            <a:avLst/>
          </a:prstGeom>
          <a:ln w="22225">
            <a:solidFill>
              <a:srgbClr val="7787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0970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Title slide with 3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35343576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3" name="think-cell Folie" r:id="rId20" imgW="360" imgH="360" progId="TCLayout.ActiveDocument.1">
                  <p:embed/>
                </p:oleObj>
              </mc:Choice>
              <mc:Fallback>
                <p:oleObj name="think-cell Folie" r:id="rId20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Freeform 24"/>
          <p:cNvSpPr>
            <a:spLocks/>
          </p:cNvSpPr>
          <p:nvPr userDrawn="1">
            <p:custDataLst>
              <p:tags r:id="rId3"/>
            </p:custDataLst>
          </p:nvPr>
        </p:nvSpPr>
        <p:spPr bwMode="gray">
          <a:xfrm>
            <a:off x="570" y="1463811"/>
            <a:ext cx="9144448" cy="3876612"/>
          </a:xfrm>
          <a:custGeom>
            <a:avLst/>
            <a:gdLst/>
            <a:ahLst/>
            <a:cxnLst>
              <a:cxn ang="0">
                <a:pos x="6709" y="2360"/>
              </a:cxn>
              <a:cxn ang="0">
                <a:pos x="6709" y="0"/>
              </a:cxn>
              <a:cxn ang="0">
                <a:pos x="0" y="0"/>
              </a:cxn>
              <a:cxn ang="0">
                <a:pos x="0" y="7"/>
              </a:cxn>
              <a:cxn ang="0">
                <a:pos x="6701" y="7"/>
              </a:cxn>
              <a:cxn ang="0">
                <a:pos x="6701" y="2884"/>
              </a:cxn>
              <a:cxn ang="0">
                <a:pos x="6803" y="2884"/>
              </a:cxn>
              <a:cxn ang="0">
                <a:pos x="6803" y="2360"/>
              </a:cxn>
              <a:cxn ang="0">
                <a:pos x="6709" y="2360"/>
              </a:cxn>
              <a:cxn ang="0">
                <a:pos x="6709" y="2360"/>
              </a:cxn>
            </a:cxnLst>
            <a:rect l="0" t="0" r="r" b="b"/>
            <a:pathLst>
              <a:path w="6803" h="2884">
                <a:moveTo>
                  <a:pt x="6709" y="2360"/>
                </a:moveTo>
                <a:lnTo>
                  <a:pt x="6709" y="0"/>
                </a:lnTo>
                <a:lnTo>
                  <a:pt x="0" y="0"/>
                </a:lnTo>
                <a:lnTo>
                  <a:pt x="0" y="7"/>
                </a:lnTo>
                <a:lnTo>
                  <a:pt x="6701" y="7"/>
                </a:lnTo>
                <a:lnTo>
                  <a:pt x="6701" y="2884"/>
                </a:lnTo>
                <a:lnTo>
                  <a:pt x="6803" y="2884"/>
                </a:lnTo>
                <a:lnTo>
                  <a:pt x="6803" y="2360"/>
                </a:lnTo>
                <a:lnTo>
                  <a:pt x="6709" y="2360"/>
                </a:lnTo>
                <a:lnTo>
                  <a:pt x="6709" y="2360"/>
                </a:lnTo>
                <a:close/>
              </a:path>
            </a:pathLst>
          </a:custGeom>
          <a:solidFill>
            <a:srgbClr val="6BC2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676767"/>
              </a:solidFill>
            </a:endParaRPr>
          </a:p>
        </p:txBody>
      </p:sp>
      <p:sp>
        <p:nvSpPr>
          <p:cNvPr id="14" name="Fußzeilenplatzhalter 4"/>
          <p:cNvSpPr>
            <a:spLocks noGrp="1"/>
          </p:cNvSpPr>
          <p:nvPr>
            <p:ph type="ftr" sz="quarter" idx="3"/>
            <p:custDataLst>
              <p:tags r:id="rId4"/>
            </p:custDataLst>
          </p:nvPr>
        </p:nvSpPr>
        <p:spPr bwMode="gray">
          <a:xfrm>
            <a:off x="878493" y="6424612"/>
            <a:ext cx="6001156" cy="433387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dirty="0" smtClean="0">
                <a:solidFill>
                  <a:srgbClr val="676767"/>
                </a:solidFill>
              </a:rPr>
              <a:t>• Name of Presentation • July 10, 2011</a:t>
            </a:r>
            <a:endParaRPr lang="en-US" dirty="0">
              <a:solidFill>
                <a:srgbClr val="676767"/>
              </a:solidFill>
            </a:endParaRPr>
          </a:p>
        </p:txBody>
      </p:sp>
      <p:sp>
        <p:nvSpPr>
          <p:cNvPr id="15" name="Foliennummernplatzhalter 3"/>
          <p:cNvSpPr>
            <a:spLocks noGrp="1"/>
          </p:cNvSpPr>
          <p:nvPr>
            <p:ph type="sldNum" sz="quarter" idx="4"/>
            <p:custDataLst>
              <p:tags r:id="rId5"/>
            </p:custDataLst>
          </p:nvPr>
        </p:nvSpPr>
        <p:spPr bwMode="gray">
          <a:xfrm>
            <a:off x="468313" y="6424612"/>
            <a:ext cx="481807" cy="43338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676767"/>
                </a:solidFill>
              </a:rPr>
              <a:t>Page </a:t>
            </a:r>
            <a:fld id="{87F334AE-4EAC-4C2D-A638-92A76F09FCC4}" type="slidenum">
              <a:rPr lang="en-US" smtClean="0">
                <a:solidFill>
                  <a:srgbClr val="676767"/>
                </a:solidFill>
              </a:rPr>
              <a:pPr/>
              <a:t>‹Nr.›</a:t>
            </a:fld>
            <a:endParaRPr lang="en-US" dirty="0">
              <a:solidFill>
                <a:srgbClr val="676767"/>
              </a:solidFill>
            </a:endParaRPr>
          </a:p>
        </p:txBody>
      </p:sp>
      <p:sp>
        <p:nvSpPr>
          <p:cNvPr id="4" name="Rechteck 3"/>
          <p:cNvSpPr/>
          <p:nvPr userDrawn="1">
            <p:custDataLst>
              <p:tags r:id="rId6"/>
            </p:custDataLst>
          </p:nvPr>
        </p:nvSpPr>
        <p:spPr bwMode="gray">
          <a:xfrm>
            <a:off x="0" y="0"/>
            <a:ext cx="8677275" cy="3278981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676767"/>
              </a:solidFill>
            </a:endParaRPr>
          </a:p>
        </p:txBody>
      </p:sp>
      <p:sp>
        <p:nvSpPr>
          <p:cNvPr id="13" name="Bildplatzhalter 9"/>
          <p:cNvSpPr>
            <a:spLocks noGrp="1"/>
          </p:cNvSpPr>
          <p:nvPr>
            <p:ph type="pic" sz="quarter" idx="14" hasCustomPrompt="1"/>
            <p:custDataLst>
              <p:tags r:id="rId7"/>
            </p:custDataLst>
          </p:nvPr>
        </p:nvSpPr>
        <p:spPr bwMode="gray">
          <a:xfrm>
            <a:off x="3022556" y="1"/>
            <a:ext cx="2962800" cy="3422649"/>
          </a:xfrm>
          <a:blipFill>
            <a:blip r:embed="rId22" cstate="print"/>
            <a:stretch>
              <a:fillRect/>
            </a:stretch>
          </a:blipFill>
          <a:ln w="19050">
            <a:noFill/>
          </a:ln>
        </p:spPr>
        <p:txBody>
          <a:bodyPr tIns="594000" anchor="t" anchorCtr="0"/>
          <a:lstStyle>
            <a:lvl1pPr algn="ctr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GB" noProof="0" smtClean="0"/>
              <a:t>Insert picture here</a:t>
            </a:r>
            <a:endParaRPr lang="en-GB" noProof="0"/>
          </a:p>
        </p:txBody>
      </p:sp>
      <p:sp>
        <p:nvSpPr>
          <p:cNvPr id="12" name="Bildplatzhalter 11"/>
          <p:cNvSpPr>
            <a:spLocks noGrp="1"/>
          </p:cNvSpPr>
          <p:nvPr>
            <p:ph type="pic" sz="quarter" idx="15" hasCustomPrompt="1"/>
            <p:custDataLst>
              <p:tags r:id="rId8"/>
            </p:custDataLst>
          </p:nvPr>
        </p:nvSpPr>
        <p:spPr bwMode="gray">
          <a:xfrm>
            <a:off x="6045112" y="1"/>
            <a:ext cx="2962800" cy="3422649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  <a:ln w="19050">
            <a:noFill/>
          </a:ln>
        </p:spPr>
        <p:txBody>
          <a:bodyPr vert="horz" lIns="0" tIns="594000" rIns="0" bIns="0" rtlCol="0" anchor="t" anchorCtr="0">
            <a:noAutofit/>
          </a:bodyPr>
          <a:lstStyle>
            <a:lvl1pPr algn="ctr">
              <a:defRPr lang="en-US" sz="1200" noProof="0" dirty="0">
                <a:solidFill>
                  <a:schemeClr val="bg2"/>
                </a:solidFill>
              </a:defRPr>
            </a:lvl1pPr>
          </a:lstStyle>
          <a:p>
            <a:pPr lvl="0" algn="ctr"/>
            <a:r>
              <a:rPr lang="en-GB" noProof="0" smtClean="0"/>
              <a:t>Insert picture here</a:t>
            </a:r>
            <a:endParaRPr lang="en-GB" noProof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  <p:custDataLst>
              <p:tags r:id="rId9"/>
            </p:custDataLst>
          </p:nvPr>
        </p:nvSpPr>
        <p:spPr bwMode="gray">
          <a:xfrm>
            <a:off x="0" y="1"/>
            <a:ext cx="2962800" cy="3422649"/>
          </a:xfrm>
          <a:blipFill>
            <a:blip r:embed="rId22" cstate="print"/>
            <a:stretch>
              <a:fillRect/>
            </a:stretch>
          </a:blipFill>
          <a:ln w="19050">
            <a:noFill/>
          </a:ln>
        </p:spPr>
        <p:txBody>
          <a:bodyPr tIns="594000" anchor="t" anchorCtr="0"/>
          <a:lstStyle>
            <a:lvl1pPr algn="ctr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GB" noProof="0" smtClean="0"/>
              <a:t>Insert picture here</a:t>
            </a:r>
            <a:endParaRPr lang="en-GB" noProof="0"/>
          </a:p>
        </p:txBody>
      </p:sp>
      <p:pic>
        <p:nvPicPr>
          <p:cNvPr id="1027" name="Picture 3" descr="B_SFABL_Logo_Cent-1_RGB_101217"/>
          <p:cNvPicPr>
            <a:picLocks noChangeAspect="1" noChangeArrowheads="1"/>
          </p:cNvPicPr>
          <p:nvPr userDrawn="1">
            <p:custDataLst>
              <p:tags r:id="rId10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671513" y="4122738"/>
            <a:ext cx="1943100" cy="1122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Untertitel 2"/>
          <p:cNvSpPr>
            <a:spLocks noGrp="1"/>
          </p:cNvSpPr>
          <p:nvPr>
            <p:ph type="subTitle" idx="1" hasCustomPrompt="1"/>
            <p:custDataLst>
              <p:tags r:id="rId11"/>
            </p:custDataLst>
          </p:nvPr>
        </p:nvSpPr>
        <p:spPr bwMode="gray">
          <a:xfrm>
            <a:off x="3384549" y="4978800"/>
            <a:ext cx="5292725" cy="453183"/>
          </a:xfrm>
        </p:spPr>
        <p:txBody>
          <a:bodyPr wrap="square" anchor="t" anchorCtr="0">
            <a:sp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Subheadline</a:t>
            </a:r>
            <a:endParaRPr lang="en-US" noProof="0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  <p:custDataLst>
              <p:tags r:id="rId12"/>
            </p:custDataLst>
          </p:nvPr>
        </p:nvSpPr>
        <p:spPr bwMode="gray">
          <a:xfrm>
            <a:off x="3384549" y="4500000"/>
            <a:ext cx="5292725" cy="443198"/>
          </a:xfrm>
        </p:spPr>
        <p:txBody>
          <a:bodyPr wrap="square">
            <a:spAutoFit/>
          </a:bodyPr>
          <a:lstStyle>
            <a:lvl1pPr>
              <a:lnSpc>
                <a:spcPct val="90000"/>
              </a:lnSpc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Headline</a:t>
            </a:r>
            <a:endParaRPr lang="en-US" noProof="0" dirty="0"/>
          </a:p>
        </p:txBody>
      </p:sp>
      <p:cxnSp>
        <p:nvCxnSpPr>
          <p:cNvPr id="21" name="Gerade Verbindung 20"/>
          <p:cNvCxnSpPr/>
          <p:nvPr userDrawn="1">
            <p:custDataLst>
              <p:tags r:id="rId13"/>
            </p:custDataLst>
          </p:nvPr>
        </p:nvCxnSpPr>
        <p:spPr bwMode="gray">
          <a:xfrm>
            <a:off x="3024188" y="4126707"/>
            <a:ext cx="0" cy="118745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platzhalter 17"/>
          <p:cNvSpPr>
            <a:spLocks noGrp="1"/>
          </p:cNvSpPr>
          <p:nvPr>
            <p:ph type="body" sz="quarter" idx="16" hasCustomPrompt="1"/>
            <p:custDataLst>
              <p:tags r:id="rId14"/>
            </p:custDataLst>
          </p:nvPr>
        </p:nvSpPr>
        <p:spPr bwMode="gray">
          <a:xfrm>
            <a:off x="3384549" y="5926936"/>
            <a:ext cx="5292725" cy="235742"/>
          </a:xfrm>
        </p:spPr>
        <p:txBody>
          <a:bodyPr tIns="306000" anchor="b" anchorCtr="0"/>
          <a:lstStyle>
            <a:lvl1pPr>
              <a:defRPr sz="1200"/>
            </a:lvl1pPr>
          </a:lstStyle>
          <a:p>
            <a:pPr lvl="0"/>
            <a:r>
              <a:rPr lang="en-US" noProof="0" smtClean="0"/>
              <a:t>Date/Presenter/Version</a:t>
            </a:r>
            <a:endParaRPr lang="en-US" noProof="0"/>
          </a:p>
        </p:txBody>
      </p:sp>
      <p:sp>
        <p:nvSpPr>
          <p:cNvPr id="19" name="Rectangle 28"/>
          <p:cNvSpPr>
            <a:spLocks noChangeArrowheads="1"/>
          </p:cNvSpPr>
          <p:nvPr userDrawn="1">
            <p:custDataLst>
              <p:tags r:id="rId15"/>
            </p:custDataLst>
          </p:nvPr>
        </p:nvSpPr>
        <p:spPr bwMode="gray">
          <a:xfrm>
            <a:off x="9007912" y="0"/>
            <a:ext cx="10753" cy="1463811"/>
          </a:xfrm>
          <a:prstGeom prst="rect">
            <a:avLst/>
          </a:prstGeom>
          <a:solidFill>
            <a:srgbClr val="6BC200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676767"/>
              </a:solidFill>
            </a:endParaRPr>
          </a:p>
        </p:txBody>
      </p:sp>
      <p:sp>
        <p:nvSpPr>
          <p:cNvPr id="16" name="Freeform 40"/>
          <p:cNvSpPr>
            <a:spLocks/>
          </p:cNvSpPr>
          <p:nvPr userDrawn="1">
            <p:custDataLst>
              <p:tags r:id="rId16"/>
            </p:custDataLst>
          </p:nvPr>
        </p:nvSpPr>
        <p:spPr bwMode="gray">
          <a:xfrm>
            <a:off x="1588" y="6027712"/>
            <a:ext cx="9142412" cy="830288"/>
          </a:xfrm>
          <a:custGeom>
            <a:avLst/>
            <a:gdLst>
              <a:gd name="connsiteX0" fmla="*/ 10000 w 10000"/>
              <a:gd name="connsiteY0" fmla="*/ 10000 h 10000"/>
              <a:gd name="connsiteX1" fmla="*/ 10000 w 10000"/>
              <a:gd name="connsiteY1" fmla="*/ 0 h 10000"/>
              <a:gd name="connsiteX2" fmla="*/ 9861 w 10000"/>
              <a:gd name="connsiteY2" fmla="*/ 0 h 10000"/>
              <a:gd name="connsiteX3" fmla="*/ 9856 w 10000"/>
              <a:gd name="connsiteY3" fmla="*/ 4673 h 10000"/>
              <a:gd name="connsiteX4" fmla="*/ 0 w 10000"/>
              <a:gd name="connsiteY4" fmla="*/ 4731 h 10000"/>
              <a:gd name="connsiteX5" fmla="*/ 0 w 10000"/>
              <a:gd name="connsiteY5" fmla="*/ 10000 h 10000"/>
              <a:gd name="connsiteX6" fmla="*/ 10000 w 10000"/>
              <a:gd name="connsiteY6" fmla="*/ 10000 h 10000"/>
              <a:gd name="connsiteX0" fmla="*/ 10000 w 10000"/>
              <a:gd name="connsiteY0" fmla="*/ 10000 h 10000"/>
              <a:gd name="connsiteX1" fmla="*/ 10000 w 10000"/>
              <a:gd name="connsiteY1" fmla="*/ 0 h 10000"/>
              <a:gd name="connsiteX2" fmla="*/ 9856 w 10000"/>
              <a:gd name="connsiteY2" fmla="*/ 29 h 10000"/>
              <a:gd name="connsiteX3" fmla="*/ 9856 w 10000"/>
              <a:gd name="connsiteY3" fmla="*/ 4673 h 10000"/>
              <a:gd name="connsiteX4" fmla="*/ 0 w 10000"/>
              <a:gd name="connsiteY4" fmla="*/ 4731 h 10000"/>
              <a:gd name="connsiteX5" fmla="*/ 0 w 10000"/>
              <a:gd name="connsiteY5" fmla="*/ 10000 h 10000"/>
              <a:gd name="connsiteX6" fmla="*/ 10000 w 10000"/>
              <a:gd name="connsiteY6" fmla="*/ 10000 h 10000"/>
              <a:gd name="connsiteX0" fmla="*/ 10000 w 10000"/>
              <a:gd name="connsiteY0" fmla="*/ 10058 h 10058"/>
              <a:gd name="connsiteX1" fmla="*/ 10000 w 10000"/>
              <a:gd name="connsiteY1" fmla="*/ 58 h 10058"/>
              <a:gd name="connsiteX2" fmla="*/ 9856 w 10000"/>
              <a:gd name="connsiteY2" fmla="*/ 0 h 10058"/>
              <a:gd name="connsiteX3" fmla="*/ 9856 w 10000"/>
              <a:gd name="connsiteY3" fmla="*/ 4731 h 10058"/>
              <a:gd name="connsiteX4" fmla="*/ 0 w 10000"/>
              <a:gd name="connsiteY4" fmla="*/ 4789 h 10058"/>
              <a:gd name="connsiteX5" fmla="*/ 0 w 10000"/>
              <a:gd name="connsiteY5" fmla="*/ 10058 h 10058"/>
              <a:gd name="connsiteX6" fmla="*/ 10000 w 10000"/>
              <a:gd name="connsiteY6" fmla="*/ 10058 h 10058"/>
              <a:gd name="connsiteX0" fmla="*/ 10000 w 10000"/>
              <a:gd name="connsiteY0" fmla="*/ 10087 h 10087"/>
              <a:gd name="connsiteX1" fmla="*/ 10000 w 10000"/>
              <a:gd name="connsiteY1" fmla="*/ 0 h 10087"/>
              <a:gd name="connsiteX2" fmla="*/ 9856 w 10000"/>
              <a:gd name="connsiteY2" fmla="*/ 29 h 10087"/>
              <a:gd name="connsiteX3" fmla="*/ 9856 w 10000"/>
              <a:gd name="connsiteY3" fmla="*/ 4760 h 10087"/>
              <a:gd name="connsiteX4" fmla="*/ 0 w 10000"/>
              <a:gd name="connsiteY4" fmla="*/ 4818 h 10087"/>
              <a:gd name="connsiteX5" fmla="*/ 0 w 10000"/>
              <a:gd name="connsiteY5" fmla="*/ 10087 h 10087"/>
              <a:gd name="connsiteX6" fmla="*/ 10000 w 10000"/>
              <a:gd name="connsiteY6" fmla="*/ 10087 h 10087"/>
              <a:gd name="connsiteX0" fmla="*/ 10000 w 10000"/>
              <a:gd name="connsiteY0" fmla="*/ 10058 h 10058"/>
              <a:gd name="connsiteX1" fmla="*/ 10000 w 10000"/>
              <a:gd name="connsiteY1" fmla="*/ 29 h 10058"/>
              <a:gd name="connsiteX2" fmla="*/ 9856 w 10000"/>
              <a:gd name="connsiteY2" fmla="*/ 0 h 10058"/>
              <a:gd name="connsiteX3" fmla="*/ 9856 w 10000"/>
              <a:gd name="connsiteY3" fmla="*/ 4731 h 10058"/>
              <a:gd name="connsiteX4" fmla="*/ 0 w 10000"/>
              <a:gd name="connsiteY4" fmla="*/ 4789 h 10058"/>
              <a:gd name="connsiteX5" fmla="*/ 0 w 10000"/>
              <a:gd name="connsiteY5" fmla="*/ 10058 h 10058"/>
              <a:gd name="connsiteX6" fmla="*/ 10000 w 10000"/>
              <a:gd name="connsiteY6" fmla="*/ 10058 h 10058"/>
              <a:gd name="connsiteX0" fmla="*/ 10000 w 10000"/>
              <a:gd name="connsiteY0" fmla="*/ 10058 h 10058"/>
              <a:gd name="connsiteX1" fmla="*/ 10000 w 10000"/>
              <a:gd name="connsiteY1" fmla="*/ 29 h 10058"/>
              <a:gd name="connsiteX2" fmla="*/ 9856 w 10000"/>
              <a:gd name="connsiteY2" fmla="*/ 0 h 10058"/>
              <a:gd name="connsiteX3" fmla="*/ 9856 w 10000"/>
              <a:gd name="connsiteY3" fmla="*/ 4731 h 10058"/>
              <a:gd name="connsiteX4" fmla="*/ 0 w 10000"/>
              <a:gd name="connsiteY4" fmla="*/ 4731 h 10058"/>
              <a:gd name="connsiteX5" fmla="*/ 0 w 10000"/>
              <a:gd name="connsiteY5" fmla="*/ 10058 h 10058"/>
              <a:gd name="connsiteX6" fmla="*/ 10000 w 10000"/>
              <a:gd name="connsiteY6" fmla="*/ 10058 h 10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0" h="10058">
                <a:moveTo>
                  <a:pt x="10000" y="10058"/>
                </a:moveTo>
                <a:lnTo>
                  <a:pt x="10000" y="29"/>
                </a:lnTo>
                <a:lnTo>
                  <a:pt x="9856" y="0"/>
                </a:lnTo>
                <a:cubicBezTo>
                  <a:pt x="9854" y="1558"/>
                  <a:pt x="9858" y="3173"/>
                  <a:pt x="9856" y="4731"/>
                </a:cubicBezTo>
                <a:lnTo>
                  <a:pt x="0" y="4731"/>
                </a:lnTo>
                <a:lnTo>
                  <a:pt x="0" y="10058"/>
                </a:lnTo>
                <a:lnTo>
                  <a:pt x="10000" y="10058"/>
                </a:ln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bg1"/>
              </a:gs>
            </a:gsLst>
            <a:lin ang="5400000" scaled="0"/>
          </a:gradFill>
          <a:ln w="317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676767"/>
              </a:solidFill>
            </a:endParaRPr>
          </a:p>
        </p:txBody>
      </p:sp>
      <p:sp>
        <p:nvSpPr>
          <p:cNvPr id="17" name="Rectangle 41"/>
          <p:cNvSpPr>
            <a:spLocks noChangeArrowheads="1"/>
          </p:cNvSpPr>
          <p:nvPr userDrawn="1">
            <p:custDataLst>
              <p:tags r:id="rId17"/>
            </p:custDataLst>
          </p:nvPr>
        </p:nvSpPr>
        <p:spPr bwMode="gray">
          <a:xfrm>
            <a:off x="9017000" y="1463676"/>
            <a:ext cx="127000" cy="3178969"/>
          </a:xfrm>
          <a:custGeom>
            <a:avLst/>
            <a:gdLst>
              <a:gd name="connsiteX0" fmla="*/ 0 w 127000"/>
              <a:gd name="connsiteY0" fmla="*/ 0 h 3171825"/>
              <a:gd name="connsiteX1" fmla="*/ 127000 w 127000"/>
              <a:gd name="connsiteY1" fmla="*/ 0 h 3171825"/>
              <a:gd name="connsiteX2" fmla="*/ 127000 w 127000"/>
              <a:gd name="connsiteY2" fmla="*/ 3171825 h 3171825"/>
              <a:gd name="connsiteX3" fmla="*/ 0 w 127000"/>
              <a:gd name="connsiteY3" fmla="*/ 3171825 h 3171825"/>
              <a:gd name="connsiteX4" fmla="*/ 0 w 127000"/>
              <a:gd name="connsiteY4" fmla="*/ 0 h 3171825"/>
              <a:gd name="connsiteX0" fmla="*/ 0 w 127000"/>
              <a:gd name="connsiteY0" fmla="*/ 0 h 3178968"/>
              <a:gd name="connsiteX1" fmla="*/ 127000 w 127000"/>
              <a:gd name="connsiteY1" fmla="*/ 0 h 3178968"/>
              <a:gd name="connsiteX2" fmla="*/ 127000 w 127000"/>
              <a:gd name="connsiteY2" fmla="*/ 3171825 h 3178968"/>
              <a:gd name="connsiteX3" fmla="*/ 0 w 127000"/>
              <a:gd name="connsiteY3" fmla="*/ 3178968 h 3178968"/>
              <a:gd name="connsiteX4" fmla="*/ 0 w 127000"/>
              <a:gd name="connsiteY4" fmla="*/ 0 h 3178968"/>
              <a:gd name="connsiteX0" fmla="*/ 0 w 127000"/>
              <a:gd name="connsiteY0" fmla="*/ 0 h 3181350"/>
              <a:gd name="connsiteX1" fmla="*/ 127000 w 127000"/>
              <a:gd name="connsiteY1" fmla="*/ 0 h 3181350"/>
              <a:gd name="connsiteX2" fmla="*/ 127000 w 127000"/>
              <a:gd name="connsiteY2" fmla="*/ 3181350 h 3181350"/>
              <a:gd name="connsiteX3" fmla="*/ 0 w 127000"/>
              <a:gd name="connsiteY3" fmla="*/ 3178968 h 3181350"/>
              <a:gd name="connsiteX4" fmla="*/ 0 w 127000"/>
              <a:gd name="connsiteY4" fmla="*/ 0 h 3181350"/>
              <a:gd name="connsiteX0" fmla="*/ 0 w 127000"/>
              <a:gd name="connsiteY0" fmla="*/ 0 h 3178968"/>
              <a:gd name="connsiteX1" fmla="*/ 127000 w 127000"/>
              <a:gd name="connsiteY1" fmla="*/ 0 h 3178968"/>
              <a:gd name="connsiteX2" fmla="*/ 127000 w 127000"/>
              <a:gd name="connsiteY2" fmla="*/ 3174207 h 3178968"/>
              <a:gd name="connsiteX3" fmla="*/ 0 w 127000"/>
              <a:gd name="connsiteY3" fmla="*/ 3178968 h 3178968"/>
              <a:gd name="connsiteX4" fmla="*/ 0 w 127000"/>
              <a:gd name="connsiteY4" fmla="*/ 0 h 3178968"/>
              <a:gd name="connsiteX0" fmla="*/ 0 w 127000"/>
              <a:gd name="connsiteY0" fmla="*/ 0 h 3178969"/>
              <a:gd name="connsiteX1" fmla="*/ 127000 w 127000"/>
              <a:gd name="connsiteY1" fmla="*/ 0 h 3178969"/>
              <a:gd name="connsiteX2" fmla="*/ 124619 w 127000"/>
              <a:gd name="connsiteY2" fmla="*/ 3178969 h 3178969"/>
              <a:gd name="connsiteX3" fmla="*/ 0 w 127000"/>
              <a:gd name="connsiteY3" fmla="*/ 3178968 h 3178969"/>
              <a:gd name="connsiteX4" fmla="*/ 0 w 127000"/>
              <a:gd name="connsiteY4" fmla="*/ 0 h 3178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00" h="3178969">
                <a:moveTo>
                  <a:pt x="0" y="0"/>
                </a:moveTo>
                <a:lnTo>
                  <a:pt x="127000" y="0"/>
                </a:lnTo>
                <a:cubicBezTo>
                  <a:pt x="126206" y="1059656"/>
                  <a:pt x="125413" y="2119313"/>
                  <a:pt x="124619" y="3178969"/>
                </a:cubicBezTo>
                <a:lnTo>
                  <a:pt x="0" y="3178968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16200000" scaled="0"/>
          </a:gradFill>
          <a:ln w="317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676767"/>
              </a:solidFill>
            </a:endParaRPr>
          </a:p>
        </p:txBody>
      </p:sp>
      <p:sp>
        <p:nvSpPr>
          <p:cNvPr id="20" name="Freeform 25"/>
          <p:cNvSpPr>
            <a:spLocks/>
          </p:cNvSpPr>
          <p:nvPr userDrawn="1">
            <p:custDataLst>
              <p:tags r:id="rId18"/>
            </p:custDataLst>
          </p:nvPr>
        </p:nvSpPr>
        <p:spPr bwMode="gray">
          <a:xfrm>
            <a:off x="570" y="5331013"/>
            <a:ext cx="9144448" cy="1091473"/>
          </a:xfrm>
          <a:custGeom>
            <a:avLst/>
            <a:gdLst/>
            <a:ahLst/>
            <a:cxnLst>
              <a:cxn ang="0">
                <a:pos x="6803" y="0"/>
              </a:cxn>
              <a:cxn ang="0">
                <a:pos x="6701" y="0"/>
              </a:cxn>
              <a:cxn ang="0">
                <a:pos x="6701" y="805"/>
              </a:cxn>
              <a:cxn ang="0">
                <a:pos x="0" y="805"/>
              </a:cxn>
              <a:cxn ang="0">
                <a:pos x="0" y="812"/>
              </a:cxn>
              <a:cxn ang="0">
                <a:pos x="6709" y="812"/>
              </a:cxn>
              <a:cxn ang="0">
                <a:pos x="6709" y="522"/>
              </a:cxn>
              <a:cxn ang="0">
                <a:pos x="6803" y="522"/>
              </a:cxn>
              <a:cxn ang="0">
                <a:pos x="6803" y="0"/>
              </a:cxn>
              <a:cxn ang="0">
                <a:pos x="6803" y="0"/>
              </a:cxn>
            </a:cxnLst>
            <a:rect l="0" t="0" r="r" b="b"/>
            <a:pathLst>
              <a:path w="6803" h="812">
                <a:moveTo>
                  <a:pt x="6803" y="0"/>
                </a:moveTo>
                <a:lnTo>
                  <a:pt x="6701" y="0"/>
                </a:lnTo>
                <a:lnTo>
                  <a:pt x="6701" y="805"/>
                </a:lnTo>
                <a:lnTo>
                  <a:pt x="0" y="805"/>
                </a:lnTo>
                <a:lnTo>
                  <a:pt x="0" y="812"/>
                </a:lnTo>
                <a:lnTo>
                  <a:pt x="6709" y="812"/>
                </a:lnTo>
                <a:lnTo>
                  <a:pt x="6709" y="522"/>
                </a:lnTo>
                <a:lnTo>
                  <a:pt x="6803" y="522"/>
                </a:lnTo>
                <a:lnTo>
                  <a:pt x="6803" y="0"/>
                </a:lnTo>
                <a:lnTo>
                  <a:pt x="6803" y="0"/>
                </a:lnTo>
                <a:close/>
              </a:path>
            </a:pathLst>
          </a:custGeom>
          <a:solidFill>
            <a:srgbClr val="0090C5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67676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512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129969112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7" name="think-cell Folie" r:id="rId17" imgW="360" imgH="360" progId="TCLayout.ActiveDocument.1">
                  <p:embed/>
                </p:oleObj>
              </mc:Choice>
              <mc:Fallback>
                <p:oleObj name="think-cell Folie" r:id="rId17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41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gray">
          <a:xfrm>
            <a:off x="9017000" y="1463676"/>
            <a:ext cx="127000" cy="3178969"/>
          </a:xfrm>
          <a:custGeom>
            <a:avLst/>
            <a:gdLst>
              <a:gd name="connsiteX0" fmla="*/ 0 w 127000"/>
              <a:gd name="connsiteY0" fmla="*/ 0 h 3171825"/>
              <a:gd name="connsiteX1" fmla="*/ 127000 w 127000"/>
              <a:gd name="connsiteY1" fmla="*/ 0 h 3171825"/>
              <a:gd name="connsiteX2" fmla="*/ 127000 w 127000"/>
              <a:gd name="connsiteY2" fmla="*/ 3171825 h 3171825"/>
              <a:gd name="connsiteX3" fmla="*/ 0 w 127000"/>
              <a:gd name="connsiteY3" fmla="*/ 3171825 h 3171825"/>
              <a:gd name="connsiteX4" fmla="*/ 0 w 127000"/>
              <a:gd name="connsiteY4" fmla="*/ 0 h 3171825"/>
              <a:gd name="connsiteX0" fmla="*/ 0 w 127000"/>
              <a:gd name="connsiteY0" fmla="*/ 0 h 3178968"/>
              <a:gd name="connsiteX1" fmla="*/ 127000 w 127000"/>
              <a:gd name="connsiteY1" fmla="*/ 0 h 3178968"/>
              <a:gd name="connsiteX2" fmla="*/ 127000 w 127000"/>
              <a:gd name="connsiteY2" fmla="*/ 3171825 h 3178968"/>
              <a:gd name="connsiteX3" fmla="*/ 0 w 127000"/>
              <a:gd name="connsiteY3" fmla="*/ 3178968 h 3178968"/>
              <a:gd name="connsiteX4" fmla="*/ 0 w 127000"/>
              <a:gd name="connsiteY4" fmla="*/ 0 h 3178968"/>
              <a:gd name="connsiteX0" fmla="*/ 0 w 127000"/>
              <a:gd name="connsiteY0" fmla="*/ 0 h 3181350"/>
              <a:gd name="connsiteX1" fmla="*/ 127000 w 127000"/>
              <a:gd name="connsiteY1" fmla="*/ 0 h 3181350"/>
              <a:gd name="connsiteX2" fmla="*/ 127000 w 127000"/>
              <a:gd name="connsiteY2" fmla="*/ 3181350 h 3181350"/>
              <a:gd name="connsiteX3" fmla="*/ 0 w 127000"/>
              <a:gd name="connsiteY3" fmla="*/ 3178968 h 3181350"/>
              <a:gd name="connsiteX4" fmla="*/ 0 w 127000"/>
              <a:gd name="connsiteY4" fmla="*/ 0 h 3181350"/>
              <a:gd name="connsiteX0" fmla="*/ 0 w 127000"/>
              <a:gd name="connsiteY0" fmla="*/ 0 h 3178968"/>
              <a:gd name="connsiteX1" fmla="*/ 127000 w 127000"/>
              <a:gd name="connsiteY1" fmla="*/ 0 h 3178968"/>
              <a:gd name="connsiteX2" fmla="*/ 127000 w 127000"/>
              <a:gd name="connsiteY2" fmla="*/ 3174207 h 3178968"/>
              <a:gd name="connsiteX3" fmla="*/ 0 w 127000"/>
              <a:gd name="connsiteY3" fmla="*/ 3178968 h 3178968"/>
              <a:gd name="connsiteX4" fmla="*/ 0 w 127000"/>
              <a:gd name="connsiteY4" fmla="*/ 0 h 3178968"/>
              <a:gd name="connsiteX0" fmla="*/ 0 w 127000"/>
              <a:gd name="connsiteY0" fmla="*/ 0 h 3178969"/>
              <a:gd name="connsiteX1" fmla="*/ 127000 w 127000"/>
              <a:gd name="connsiteY1" fmla="*/ 0 h 3178969"/>
              <a:gd name="connsiteX2" fmla="*/ 124619 w 127000"/>
              <a:gd name="connsiteY2" fmla="*/ 3178969 h 3178969"/>
              <a:gd name="connsiteX3" fmla="*/ 0 w 127000"/>
              <a:gd name="connsiteY3" fmla="*/ 3178968 h 3178969"/>
              <a:gd name="connsiteX4" fmla="*/ 0 w 127000"/>
              <a:gd name="connsiteY4" fmla="*/ 0 h 3178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00" h="3178969">
                <a:moveTo>
                  <a:pt x="0" y="0"/>
                </a:moveTo>
                <a:lnTo>
                  <a:pt x="127000" y="0"/>
                </a:lnTo>
                <a:cubicBezTo>
                  <a:pt x="126206" y="1059656"/>
                  <a:pt x="125413" y="2119313"/>
                  <a:pt x="124619" y="3178969"/>
                </a:cubicBezTo>
                <a:lnTo>
                  <a:pt x="0" y="3178968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16200000" scaled="0"/>
          </a:gradFill>
          <a:ln w="317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676767"/>
              </a:solidFill>
            </a:endParaRPr>
          </a:p>
        </p:txBody>
      </p:sp>
      <p:sp>
        <p:nvSpPr>
          <p:cNvPr id="19" name="Freeform 24"/>
          <p:cNvSpPr>
            <a:spLocks/>
          </p:cNvSpPr>
          <p:nvPr userDrawn="1">
            <p:custDataLst>
              <p:tags r:id="rId4"/>
            </p:custDataLst>
          </p:nvPr>
        </p:nvSpPr>
        <p:spPr bwMode="gray">
          <a:xfrm>
            <a:off x="570" y="1463811"/>
            <a:ext cx="9144448" cy="3876612"/>
          </a:xfrm>
          <a:custGeom>
            <a:avLst/>
            <a:gdLst/>
            <a:ahLst/>
            <a:cxnLst>
              <a:cxn ang="0">
                <a:pos x="6709" y="2360"/>
              </a:cxn>
              <a:cxn ang="0">
                <a:pos x="6709" y="0"/>
              </a:cxn>
              <a:cxn ang="0">
                <a:pos x="0" y="0"/>
              </a:cxn>
              <a:cxn ang="0">
                <a:pos x="0" y="7"/>
              </a:cxn>
              <a:cxn ang="0">
                <a:pos x="6701" y="7"/>
              </a:cxn>
              <a:cxn ang="0">
                <a:pos x="6701" y="2884"/>
              </a:cxn>
              <a:cxn ang="0">
                <a:pos x="6803" y="2884"/>
              </a:cxn>
              <a:cxn ang="0">
                <a:pos x="6803" y="2360"/>
              </a:cxn>
              <a:cxn ang="0">
                <a:pos x="6709" y="2360"/>
              </a:cxn>
              <a:cxn ang="0">
                <a:pos x="6709" y="2360"/>
              </a:cxn>
            </a:cxnLst>
            <a:rect l="0" t="0" r="r" b="b"/>
            <a:pathLst>
              <a:path w="6803" h="2884">
                <a:moveTo>
                  <a:pt x="6709" y="2360"/>
                </a:moveTo>
                <a:lnTo>
                  <a:pt x="6709" y="0"/>
                </a:lnTo>
                <a:lnTo>
                  <a:pt x="0" y="0"/>
                </a:lnTo>
                <a:lnTo>
                  <a:pt x="0" y="7"/>
                </a:lnTo>
                <a:lnTo>
                  <a:pt x="6701" y="7"/>
                </a:lnTo>
                <a:lnTo>
                  <a:pt x="6701" y="2884"/>
                </a:lnTo>
                <a:lnTo>
                  <a:pt x="6803" y="2884"/>
                </a:lnTo>
                <a:lnTo>
                  <a:pt x="6803" y="2360"/>
                </a:lnTo>
                <a:lnTo>
                  <a:pt x="6709" y="2360"/>
                </a:lnTo>
                <a:lnTo>
                  <a:pt x="6709" y="2360"/>
                </a:lnTo>
                <a:close/>
              </a:path>
            </a:pathLst>
          </a:custGeom>
          <a:solidFill>
            <a:srgbClr val="6BC2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676767"/>
              </a:solidFill>
            </a:endParaRPr>
          </a:p>
        </p:txBody>
      </p:sp>
      <p:sp>
        <p:nvSpPr>
          <p:cNvPr id="20" name="Freeform 25"/>
          <p:cNvSpPr>
            <a:spLocks/>
          </p:cNvSpPr>
          <p:nvPr userDrawn="1">
            <p:custDataLst>
              <p:tags r:id="rId5"/>
            </p:custDataLst>
          </p:nvPr>
        </p:nvSpPr>
        <p:spPr bwMode="gray">
          <a:xfrm>
            <a:off x="570" y="5331013"/>
            <a:ext cx="9144448" cy="1091473"/>
          </a:xfrm>
          <a:custGeom>
            <a:avLst/>
            <a:gdLst/>
            <a:ahLst/>
            <a:cxnLst>
              <a:cxn ang="0">
                <a:pos x="6803" y="0"/>
              </a:cxn>
              <a:cxn ang="0">
                <a:pos x="6701" y="0"/>
              </a:cxn>
              <a:cxn ang="0">
                <a:pos x="6701" y="805"/>
              </a:cxn>
              <a:cxn ang="0">
                <a:pos x="0" y="805"/>
              </a:cxn>
              <a:cxn ang="0">
                <a:pos x="0" y="812"/>
              </a:cxn>
              <a:cxn ang="0">
                <a:pos x="6709" y="812"/>
              </a:cxn>
              <a:cxn ang="0">
                <a:pos x="6709" y="522"/>
              </a:cxn>
              <a:cxn ang="0">
                <a:pos x="6803" y="522"/>
              </a:cxn>
              <a:cxn ang="0">
                <a:pos x="6803" y="0"/>
              </a:cxn>
              <a:cxn ang="0">
                <a:pos x="6803" y="0"/>
              </a:cxn>
            </a:cxnLst>
            <a:rect l="0" t="0" r="r" b="b"/>
            <a:pathLst>
              <a:path w="6803" h="812">
                <a:moveTo>
                  <a:pt x="6803" y="0"/>
                </a:moveTo>
                <a:lnTo>
                  <a:pt x="6701" y="0"/>
                </a:lnTo>
                <a:lnTo>
                  <a:pt x="6701" y="805"/>
                </a:lnTo>
                <a:lnTo>
                  <a:pt x="0" y="805"/>
                </a:lnTo>
                <a:lnTo>
                  <a:pt x="0" y="812"/>
                </a:lnTo>
                <a:lnTo>
                  <a:pt x="6709" y="812"/>
                </a:lnTo>
                <a:lnTo>
                  <a:pt x="6709" y="522"/>
                </a:lnTo>
                <a:lnTo>
                  <a:pt x="6803" y="522"/>
                </a:lnTo>
                <a:lnTo>
                  <a:pt x="6803" y="0"/>
                </a:lnTo>
                <a:lnTo>
                  <a:pt x="6803" y="0"/>
                </a:lnTo>
                <a:close/>
              </a:path>
            </a:pathLst>
          </a:custGeom>
          <a:solidFill>
            <a:srgbClr val="0090C5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676767"/>
              </a:solidFill>
            </a:endParaRPr>
          </a:p>
        </p:txBody>
      </p:sp>
      <p:sp>
        <p:nvSpPr>
          <p:cNvPr id="13" name="Fußzeilenplatzhalter 4"/>
          <p:cNvSpPr>
            <a:spLocks noGrp="1"/>
          </p:cNvSpPr>
          <p:nvPr>
            <p:ph type="ftr" sz="quarter" idx="3"/>
            <p:custDataLst>
              <p:tags r:id="rId6"/>
            </p:custDataLst>
          </p:nvPr>
        </p:nvSpPr>
        <p:spPr bwMode="gray">
          <a:xfrm>
            <a:off x="878493" y="6424612"/>
            <a:ext cx="6001156" cy="433387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dirty="0" smtClean="0">
                <a:solidFill>
                  <a:srgbClr val="676767"/>
                </a:solidFill>
              </a:rPr>
              <a:t>• Name of Presentation • July 10, 2011</a:t>
            </a:r>
            <a:endParaRPr lang="en-US" dirty="0">
              <a:solidFill>
                <a:srgbClr val="676767"/>
              </a:solidFill>
            </a:endParaRPr>
          </a:p>
        </p:txBody>
      </p:sp>
      <p:sp>
        <p:nvSpPr>
          <p:cNvPr id="16" name="Foliennummernplatzhalter 3"/>
          <p:cNvSpPr>
            <a:spLocks noGrp="1"/>
          </p:cNvSpPr>
          <p:nvPr>
            <p:ph type="sldNum" sz="quarter" idx="4"/>
            <p:custDataLst>
              <p:tags r:id="rId7"/>
            </p:custDataLst>
          </p:nvPr>
        </p:nvSpPr>
        <p:spPr bwMode="gray">
          <a:xfrm>
            <a:off x="468313" y="6424612"/>
            <a:ext cx="481807" cy="43338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676767"/>
                </a:solidFill>
              </a:rPr>
              <a:t>Page </a:t>
            </a:r>
            <a:fld id="{87F334AE-4EAC-4C2D-A638-92A76F09FCC4}" type="slidenum">
              <a:rPr lang="en-US" smtClean="0">
                <a:solidFill>
                  <a:srgbClr val="676767"/>
                </a:solidFill>
              </a:rPr>
              <a:pPr/>
              <a:t>‹Nr.›</a:t>
            </a:fld>
            <a:endParaRPr lang="en-US" dirty="0">
              <a:solidFill>
                <a:srgbClr val="676767"/>
              </a:solidFill>
            </a:endParaRPr>
          </a:p>
        </p:txBody>
      </p:sp>
      <p:sp>
        <p:nvSpPr>
          <p:cNvPr id="12" name="Bildplatzhalter 11"/>
          <p:cNvSpPr>
            <a:spLocks noGrp="1"/>
          </p:cNvSpPr>
          <p:nvPr>
            <p:ph type="pic" sz="quarter" idx="15" hasCustomPrompt="1"/>
            <p:custDataLst>
              <p:tags r:id="rId8"/>
            </p:custDataLst>
          </p:nvPr>
        </p:nvSpPr>
        <p:spPr bwMode="gray">
          <a:xfrm>
            <a:off x="1555" y="1"/>
            <a:ext cx="9006357" cy="3422650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  <a:ln w="19050">
            <a:noFill/>
          </a:ln>
        </p:spPr>
        <p:txBody>
          <a:bodyPr vert="horz" lIns="36000" tIns="594000" rIns="0" bIns="0" rtlCol="0" anchor="t" anchorCtr="0">
            <a:noAutofit/>
          </a:bodyPr>
          <a:lstStyle>
            <a:lvl1pPr algn="ctr">
              <a:defRPr lang="en-US" sz="1200" noProof="0" dirty="0">
                <a:solidFill>
                  <a:schemeClr val="bg2"/>
                </a:solidFill>
              </a:defRPr>
            </a:lvl1pPr>
          </a:lstStyle>
          <a:p>
            <a:pPr lvl="0" algn="ctr"/>
            <a:r>
              <a:rPr lang="en-GB" noProof="0" smtClean="0"/>
              <a:t>Insert picture here</a:t>
            </a:r>
            <a:endParaRPr lang="en-GB" noProof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  <p:custDataLst>
              <p:tags r:id="rId9"/>
            </p:custDataLst>
          </p:nvPr>
        </p:nvSpPr>
        <p:spPr bwMode="gray">
          <a:xfrm>
            <a:off x="3384549" y="4978800"/>
            <a:ext cx="5292725" cy="453183"/>
          </a:xfrm>
        </p:spPr>
        <p:txBody>
          <a:bodyPr wrap="square" anchor="t" anchorCtr="0">
            <a:sp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Subheadline</a:t>
            </a:r>
            <a:endParaRPr lang="en-US" noProof="0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  <p:custDataLst>
              <p:tags r:id="rId10"/>
            </p:custDataLst>
          </p:nvPr>
        </p:nvSpPr>
        <p:spPr bwMode="gray">
          <a:xfrm>
            <a:off x="3384549" y="4500000"/>
            <a:ext cx="5292725" cy="443198"/>
          </a:xfrm>
        </p:spPr>
        <p:txBody>
          <a:bodyPr wrap="square">
            <a:spAutoFit/>
          </a:bodyPr>
          <a:lstStyle>
            <a:lvl1pPr>
              <a:lnSpc>
                <a:spcPct val="90000"/>
              </a:lnSpc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Headline</a:t>
            </a:r>
            <a:endParaRPr lang="en-US" noProof="0" dirty="0"/>
          </a:p>
        </p:txBody>
      </p:sp>
      <p:cxnSp>
        <p:nvCxnSpPr>
          <p:cNvPr id="21" name="Gerade Verbindung 20"/>
          <p:cNvCxnSpPr/>
          <p:nvPr userDrawn="1">
            <p:custDataLst>
              <p:tags r:id="rId11"/>
            </p:custDataLst>
          </p:nvPr>
        </p:nvCxnSpPr>
        <p:spPr bwMode="gray">
          <a:xfrm>
            <a:off x="3024188" y="4125913"/>
            <a:ext cx="0" cy="118745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platzhalter 17"/>
          <p:cNvSpPr>
            <a:spLocks noGrp="1"/>
          </p:cNvSpPr>
          <p:nvPr>
            <p:ph type="body" sz="quarter" idx="16" hasCustomPrompt="1"/>
            <p:custDataLst>
              <p:tags r:id="rId12"/>
            </p:custDataLst>
          </p:nvPr>
        </p:nvSpPr>
        <p:spPr bwMode="gray">
          <a:xfrm>
            <a:off x="3384549" y="5927733"/>
            <a:ext cx="5292725" cy="235742"/>
          </a:xfrm>
        </p:spPr>
        <p:txBody>
          <a:bodyPr tIns="306000" anchor="b" anchorCtr="0"/>
          <a:lstStyle>
            <a:lvl1pPr>
              <a:defRPr sz="1200"/>
            </a:lvl1pPr>
          </a:lstStyle>
          <a:p>
            <a:pPr lvl="0"/>
            <a:r>
              <a:rPr lang="en-US" noProof="0" smtClean="0"/>
              <a:t>Date/Presenter/Version</a:t>
            </a:r>
            <a:endParaRPr lang="en-US" noProof="0"/>
          </a:p>
        </p:txBody>
      </p:sp>
      <p:sp>
        <p:nvSpPr>
          <p:cNvPr id="15" name="Rectangle 28"/>
          <p:cNvSpPr>
            <a:spLocks noChangeArrowheads="1"/>
          </p:cNvSpPr>
          <p:nvPr userDrawn="1">
            <p:custDataLst>
              <p:tags r:id="rId13"/>
            </p:custDataLst>
          </p:nvPr>
        </p:nvSpPr>
        <p:spPr bwMode="gray">
          <a:xfrm>
            <a:off x="9007912" y="0"/>
            <a:ext cx="10753" cy="1463811"/>
          </a:xfrm>
          <a:prstGeom prst="rect">
            <a:avLst/>
          </a:prstGeom>
          <a:solidFill>
            <a:srgbClr val="6BC200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676767"/>
              </a:solidFill>
            </a:endParaRPr>
          </a:p>
        </p:txBody>
      </p:sp>
      <p:pic>
        <p:nvPicPr>
          <p:cNvPr id="11" name="Picture 3" descr="B_SFABL_Logo_Cent-1_RGB_101217"/>
          <p:cNvPicPr>
            <a:picLocks noChangeAspect="1" noChangeArrowheads="1"/>
          </p:cNvPicPr>
          <p:nvPr userDrawn="1">
            <p:custDataLst>
              <p:tags r:id="rId14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671513" y="4122738"/>
            <a:ext cx="1943100" cy="1122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Freeform 40"/>
          <p:cNvSpPr>
            <a:spLocks/>
          </p:cNvSpPr>
          <p:nvPr userDrawn="1">
            <p:custDataLst>
              <p:tags r:id="rId15"/>
            </p:custDataLst>
          </p:nvPr>
        </p:nvSpPr>
        <p:spPr bwMode="gray">
          <a:xfrm>
            <a:off x="1588" y="6027712"/>
            <a:ext cx="9142412" cy="830288"/>
          </a:xfrm>
          <a:custGeom>
            <a:avLst/>
            <a:gdLst>
              <a:gd name="connsiteX0" fmla="*/ 10000 w 10000"/>
              <a:gd name="connsiteY0" fmla="*/ 10000 h 10000"/>
              <a:gd name="connsiteX1" fmla="*/ 10000 w 10000"/>
              <a:gd name="connsiteY1" fmla="*/ 0 h 10000"/>
              <a:gd name="connsiteX2" fmla="*/ 9861 w 10000"/>
              <a:gd name="connsiteY2" fmla="*/ 0 h 10000"/>
              <a:gd name="connsiteX3" fmla="*/ 9856 w 10000"/>
              <a:gd name="connsiteY3" fmla="*/ 4673 h 10000"/>
              <a:gd name="connsiteX4" fmla="*/ 0 w 10000"/>
              <a:gd name="connsiteY4" fmla="*/ 4731 h 10000"/>
              <a:gd name="connsiteX5" fmla="*/ 0 w 10000"/>
              <a:gd name="connsiteY5" fmla="*/ 10000 h 10000"/>
              <a:gd name="connsiteX6" fmla="*/ 10000 w 10000"/>
              <a:gd name="connsiteY6" fmla="*/ 10000 h 10000"/>
              <a:gd name="connsiteX0" fmla="*/ 10000 w 10000"/>
              <a:gd name="connsiteY0" fmla="*/ 10000 h 10000"/>
              <a:gd name="connsiteX1" fmla="*/ 10000 w 10000"/>
              <a:gd name="connsiteY1" fmla="*/ 0 h 10000"/>
              <a:gd name="connsiteX2" fmla="*/ 9856 w 10000"/>
              <a:gd name="connsiteY2" fmla="*/ 29 h 10000"/>
              <a:gd name="connsiteX3" fmla="*/ 9856 w 10000"/>
              <a:gd name="connsiteY3" fmla="*/ 4673 h 10000"/>
              <a:gd name="connsiteX4" fmla="*/ 0 w 10000"/>
              <a:gd name="connsiteY4" fmla="*/ 4731 h 10000"/>
              <a:gd name="connsiteX5" fmla="*/ 0 w 10000"/>
              <a:gd name="connsiteY5" fmla="*/ 10000 h 10000"/>
              <a:gd name="connsiteX6" fmla="*/ 10000 w 10000"/>
              <a:gd name="connsiteY6" fmla="*/ 10000 h 10000"/>
              <a:gd name="connsiteX0" fmla="*/ 10000 w 10000"/>
              <a:gd name="connsiteY0" fmla="*/ 10058 h 10058"/>
              <a:gd name="connsiteX1" fmla="*/ 10000 w 10000"/>
              <a:gd name="connsiteY1" fmla="*/ 58 h 10058"/>
              <a:gd name="connsiteX2" fmla="*/ 9856 w 10000"/>
              <a:gd name="connsiteY2" fmla="*/ 0 h 10058"/>
              <a:gd name="connsiteX3" fmla="*/ 9856 w 10000"/>
              <a:gd name="connsiteY3" fmla="*/ 4731 h 10058"/>
              <a:gd name="connsiteX4" fmla="*/ 0 w 10000"/>
              <a:gd name="connsiteY4" fmla="*/ 4789 h 10058"/>
              <a:gd name="connsiteX5" fmla="*/ 0 w 10000"/>
              <a:gd name="connsiteY5" fmla="*/ 10058 h 10058"/>
              <a:gd name="connsiteX6" fmla="*/ 10000 w 10000"/>
              <a:gd name="connsiteY6" fmla="*/ 10058 h 10058"/>
              <a:gd name="connsiteX0" fmla="*/ 10000 w 10000"/>
              <a:gd name="connsiteY0" fmla="*/ 10087 h 10087"/>
              <a:gd name="connsiteX1" fmla="*/ 10000 w 10000"/>
              <a:gd name="connsiteY1" fmla="*/ 0 h 10087"/>
              <a:gd name="connsiteX2" fmla="*/ 9856 w 10000"/>
              <a:gd name="connsiteY2" fmla="*/ 29 h 10087"/>
              <a:gd name="connsiteX3" fmla="*/ 9856 w 10000"/>
              <a:gd name="connsiteY3" fmla="*/ 4760 h 10087"/>
              <a:gd name="connsiteX4" fmla="*/ 0 w 10000"/>
              <a:gd name="connsiteY4" fmla="*/ 4818 h 10087"/>
              <a:gd name="connsiteX5" fmla="*/ 0 w 10000"/>
              <a:gd name="connsiteY5" fmla="*/ 10087 h 10087"/>
              <a:gd name="connsiteX6" fmla="*/ 10000 w 10000"/>
              <a:gd name="connsiteY6" fmla="*/ 10087 h 10087"/>
              <a:gd name="connsiteX0" fmla="*/ 10000 w 10000"/>
              <a:gd name="connsiteY0" fmla="*/ 10058 h 10058"/>
              <a:gd name="connsiteX1" fmla="*/ 10000 w 10000"/>
              <a:gd name="connsiteY1" fmla="*/ 29 h 10058"/>
              <a:gd name="connsiteX2" fmla="*/ 9856 w 10000"/>
              <a:gd name="connsiteY2" fmla="*/ 0 h 10058"/>
              <a:gd name="connsiteX3" fmla="*/ 9856 w 10000"/>
              <a:gd name="connsiteY3" fmla="*/ 4731 h 10058"/>
              <a:gd name="connsiteX4" fmla="*/ 0 w 10000"/>
              <a:gd name="connsiteY4" fmla="*/ 4789 h 10058"/>
              <a:gd name="connsiteX5" fmla="*/ 0 w 10000"/>
              <a:gd name="connsiteY5" fmla="*/ 10058 h 10058"/>
              <a:gd name="connsiteX6" fmla="*/ 10000 w 10000"/>
              <a:gd name="connsiteY6" fmla="*/ 10058 h 10058"/>
              <a:gd name="connsiteX0" fmla="*/ 10000 w 10000"/>
              <a:gd name="connsiteY0" fmla="*/ 10058 h 10058"/>
              <a:gd name="connsiteX1" fmla="*/ 10000 w 10000"/>
              <a:gd name="connsiteY1" fmla="*/ 29 h 10058"/>
              <a:gd name="connsiteX2" fmla="*/ 9856 w 10000"/>
              <a:gd name="connsiteY2" fmla="*/ 0 h 10058"/>
              <a:gd name="connsiteX3" fmla="*/ 9856 w 10000"/>
              <a:gd name="connsiteY3" fmla="*/ 4731 h 10058"/>
              <a:gd name="connsiteX4" fmla="*/ 0 w 10000"/>
              <a:gd name="connsiteY4" fmla="*/ 4731 h 10058"/>
              <a:gd name="connsiteX5" fmla="*/ 0 w 10000"/>
              <a:gd name="connsiteY5" fmla="*/ 10058 h 10058"/>
              <a:gd name="connsiteX6" fmla="*/ 10000 w 10000"/>
              <a:gd name="connsiteY6" fmla="*/ 10058 h 10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0" h="10058">
                <a:moveTo>
                  <a:pt x="10000" y="10058"/>
                </a:moveTo>
                <a:lnTo>
                  <a:pt x="10000" y="29"/>
                </a:lnTo>
                <a:lnTo>
                  <a:pt x="9856" y="0"/>
                </a:lnTo>
                <a:cubicBezTo>
                  <a:pt x="9854" y="1558"/>
                  <a:pt x="9858" y="3173"/>
                  <a:pt x="9856" y="4731"/>
                </a:cubicBezTo>
                <a:lnTo>
                  <a:pt x="0" y="4731"/>
                </a:lnTo>
                <a:lnTo>
                  <a:pt x="0" y="10058"/>
                </a:lnTo>
                <a:lnTo>
                  <a:pt x="10000" y="10058"/>
                </a:ln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bg1"/>
              </a:gs>
            </a:gsLst>
            <a:lin ang="5400000" scaled="0"/>
          </a:gradFill>
          <a:ln w="317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67676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6883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358031720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1" name="think-cell Folie" r:id="rId10" imgW="360" imgH="360" progId="TCLayout.ActiveDocument.1">
                  <p:embed/>
                </p:oleObj>
              </mc:Choice>
              <mc:Fallback>
                <p:oleObj name="think-cell Folie" r:id="rId10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Foliennummernplatzhalter 3"/>
          <p:cNvSpPr>
            <a:spLocks noGrp="1"/>
          </p:cNvSpPr>
          <p:nvPr>
            <p:ph type="sldNum" sz="quarter" idx="4"/>
            <p:custDataLst>
              <p:tags r:id="rId3"/>
            </p:custDataLst>
          </p:nvPr>
        </p:nvSpPr>
        <p:spPr bwMode="gray">
          <a:xfrm>
            <a:off x="468313" y="6424612"/>
            <a:ext cx="481807" cy="43338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dirty="0" smtClean="0">
                <a:solidFill>
                  <a:srgbClr val="676767"/>
                </a:solidFill>
              </a:rPr>
              <a:t>Page </a:t>
            </a:r>
            <a:fld id="{87F334AE-4EAC-4C2D-A638-92A76F09FCC4}" type="slidenum">
              <a:rPr lang="en-US" smtClean="0">
                <a:solidFill>
                  <a:srgbClr val="676767"/>
                </a:solidFill>
              </a:rPr>
              <a:pPr/>
              <a:t>‹Nr.›</a:t>
            </a:fld>
            <a:endParaRPr lang="en-US" dirty="0">
              <a:solidFill>
                <a:srgbClr val="676767"/>
              </a:solidFill>
            </a:endParaRPr>
          </a:p>
        </p:txBody>
      </p:sp>
      <p:cxnSp>
        <p:nvCxnSpPr>
          <p:cNvPr id="12" name="Gerade Verbindung 11"/>
          <p:cNvCxnSpPr/>
          <p:nvPr userDrawn="1">
            <p:custDataLst>
              <p:tags r:id="rId4"/>
            </p:custDataLst>
          </p:nvPr>
        </p:nvCxnSpPr>
        <p:spPr bwMode="gray">
          <a:xfrm>
            <a:off x="2279651" y="3054546"/>
            <a:ext cx="0" cy="2182775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platzhalter 17"/>
          <p:cNvSpPr>
            <a:spLocks noGrp="1"/>
          </p:cNvSpPr>
          <p:nvPr>
            <p:ph type="body" sz="quarter" idx="13" hasCustomPrompt="1"/>
            <p:custDataLst>
              <p:tags r:id="rId5"/>
            </p:custDataLst>
          </p:nvPr>
        </p:nvSpPr>
        <p:spPr bwMode="gray">
          <a:xfrm>
            <a:off x="468313" y="3009900"/>
            <a:ext cx="1811337" cy="222726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Agenda/</a:t>
            </a:r>
            <a:br>
              <a:rPr lang="en-US" noProof="0" smtClean="0"/>
            </a:br>
            <a:r>
              <a:rPr lang="en-US" noProof="0" smtClean="0"/>
              <a:t>Content</a:t>
            </a:r>
            <a:endParaRPr lang="en-US" noProof="0"/>
          </a:p>
        </p:txBody>
      </p:sp>
      <p:sp>
        <p:nvSpPr>
          <p:cNvPr id="22" name="Textplatzhalter 21"/>
          <p:cNvSpPr>
            <a:spLocks noGrp="1"/>
          </p:cNvSpPr>
          <p:nvPr>
            <p:ph type="body" sz="quarter" idx="14" hasCustomPrompt="1"/>
            <p:custDataLst>
              <p:tags r:id="rId6"/>
            </p:custDataLst>
          </p:nvPr>
        </p:nvSpPr>
        <p:spPr bwMode="gray">
          <a:xfrm>
            <a:off x="2284413" y="3009900"/>
            <a:ext cx="6391275" cy="2227421"/>
          </a:xfrm>
        </p:spPr>
        <p:txBody>
          <a:bodyPr lIns="288000"/>
          <a:lstStyle>
            <a:lvl1pPr marL="357188" indent="-357188">
              <a:buSzPct val="100000"/>
              <a:buFontTx/>
              <a:buBlip>
                <a:blip r:embed="rId12"/>
              </a:buBlip>
              <a:defRPr/>
            </a:lvl1pPr>
          </a:lstStyle>
          <a:p>
            <a:pPr lvl="0"/>
            <a:r>
              <a:rPr lang="en-US" noProof="0" smtClean="0"/>
              <a:t>Topic 1</a:t>
            </a:r>
          </a:p>
        </p:txBody>
      </p:sp>
      <p:sp>
        <p:nvSpPr>
          <p:cNvPr id="24" name="Bildplatzhalter 23"/>
          <p:cNvSpPr>
            <a:spLocks noGrp="1"/>
          </p:cNvSpPr>
          <p:nvPr>
            <p:ph type="pic" sz="quarter" idx="15" hasCustomPrompt="1"/>
            <p:custDataLst>
              <p:tags r:id="rId7"/>
            </p:custDataLst>
          </p:nvPr>
        </p:nvSpPr>
        <p:spPr bwMode="gray">
          <a:xfrm>
            <a:off x="0" y="-1"/>
            <a:ext cx="9007912" cy="2309813"/>
          </a:xfrm>
          <a:blipFill>
            <a:blip r:embed="rId13" cstate="print"/>
            <a:stretch>
              <a:fillRect/>
            </a:stretch>
          </a:blipFill>
        </p:spPr>
        <p:txBody>
          <a:bodyPr tIns="594000"/>
          <a:lstStyle>
            <a:lvl1pPr algn="ctr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GB" noProof="0" smtClean="0"/>
              <a:t>Insert picture here</a:t>
            </a:r>
            <a:endParaRPr lang="en-GB" noProof="0"/>
          </a:p>
        </p:txBody>
      </p:sp>
      <p:sp>
        <p:nvSpPr>
          <p:cNvPr id="14" name="Rectangle 28"/>
          <p:cNvSpPr>
            <a:spLocks noChangeArrowheads="1"/>
          </p:cNvSpPr>
          <p:nvPr userDrawn="1">
            <p:custDataLst>
              <p:tags r:id="rId8"/>
            </p:custDataLst>
          </p:nvPr>
        </p:nvSpPr>
        <p:spPr bwMode="gray">
          <a:xfrm>
            <a:off x="9007912" y="0"/>
            <a:ext cx="10753" cy="1463811"/>
          </a:xfrm>
          <a:prstGeom prst="rect">
            <a:avLst/>
          </a:prstGeom>
          <a:solidFill>
            <a:srgbClr val="6BC200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67676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9816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523055170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5" name="think-cell Folie" r:id="rId6" imgW="360" imgH="360" progId="TCLayout.ActiveDocument.1">
                  <p:embed/>
                </p:oleObj>
              </mc:Choice>
              <mc:Fallback>
                <p:oleObj name="think-cell Folie" r:id="rId6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Foliennummernplatzhalter 3"/>
          <p:cNvSpPr>
            <a:spLocks noGrp="1"/>
          </p:cNvSpPr>
          <p:nvPr>
            <p:ph type="sldNum" sz="quarter" idx="4"/>
            <p:custDataLst>
              <p:tags r:id="rId3"/>
            </p:custDataLst>
          </p:nvPr>
        </p:nvSpPr>
        <p:spPr bwMode="gray">
          <a:xfrm>
            <a:off x="468313" y="6424612"/>
            <a:ext cx="481807" cy="43338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dirty="0" smtClean="0">
                <a:solidFill>
                  <a:srgbClr val="676767"/>
                </a:solidFill>
              </a:rPr>
              <a:t>Page </a:t>
            </a:r>
            <a:fld id="{87F334AE-4EAC-4C2D-A638-92A76F09FCC4}" type="slidenum">
              <a:rPr lang="en-US" smtClean="0">
                <a:solidFill>
                  <a:srgbClr val="676767"/>
                </a:solidFill>
              </a:rPr>
              <a:pPr/>
              <a:t>‹Nr.›</a:t>
            </a:fld>
            <a:endParaRPr lang="en-US" dirty="0">
              <a:solidFill>
                <a:srgbClr val="676767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 bwMode="gray">
          <a:xfrm>
            <a:off x="468314" y="0"/>
            <a:ext cx="7056437" cy="981075"/>
          </a:xfrm>
        </p:spPr>
        <p:txBody>
          <a:bodyPr/>
          <a:lstStyle>
            <a:lvl1pPr>
              <a:defRPr lang="en-US" sz="2200" kern="1200" noProof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dirty="0" smtClean="0"/>
              <a:t>Headline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15995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636025374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think-cell Folie" r:id="rId17" imgW="360" imgH="360" progId="TCLayout.ActiveDocument.1">
                  <p:embed/>
                </p:oleObj>
              </mc:Choice>
              <mc:Fallback>
                <p:oleObj name="think-cell Folie" r:id="rId17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41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gray">
          <a:xfrm>
            <a:off x="9017000" y="1463676"/>
            <a:ext cx="127000" cy="3178969"/>
          </a:xfrm>
          <a:custGeom>
            <a:avLst/>
            <a:gdLst>
              <a:gd name="connsiteX0" fmla="*/ 0 w 127000"/>
              <a:gd name="connsiteY0" fmla="*/ 0 h 3171825"/>
              <a:gd name="connsiteX1" fmla="*/ 127000 w 127000"/>
              <a:gd name="connsiteY1" fmla="*/ 0 h 3171825"/>
              <a:gd name="connsiteX2" fmla="*/ 127000 w 127000"/>
              <a:gd name="connsiteY2" fmla="*/ 3171825 h 3171825"/>
              <a:gd name="connsiteX3" fmla="*/ 0 w 127000"/>
              <a:gd name="connsiteY3" fmla="*/ 3171825 h 3171825"/>
              <a:gd name="connsiteX4" fmla="*/ 0 w 127000"/>
              <a:gd name="connsiteY4" fmla="*/ 0 h 3171825"/>
              <a:gd name="connsiteX0" fmla="*/ 0 w 127000"/>
              <a:gd name="connsiteY0" fmla="*/ 0 h 3178968"/>
              <a:gd name="connsiteX1" fmla="*/ 127000 w 127000"/>
              <a:gd name="connsiteY1" fmla="*/ 0 h 3178968"/>
              <a:gd name="connsiteX2" fmla="*/ 127000 w 127000"/>
              <a:gd name="connsiteY2" fmla="*/ 3171825 h 3178968"/>
              <a:gd name="connsiteX3" fmla="*/ 0 w 127000"/>
              <a:gd name="connsiteY3" fmla="*/ 3178968 h 3178968"/>
              <a:gd name="connsiteX4" fmla="*/ 0 w 127000"/>
              <a:gd name="connsiteY4" fmla="*/ 0 h 3178968"/>
              <a:gd name="connsiteX0" fmla="*/ 0 w 127000"/>
              <a:gd name="connsiteY0" fmla="*/ 0 h 3181350"/>
              <a:gd name="connsiteX1" fmla="*/ 127000 w 127000"/>
              <a:gd name="connsiteY1" fmla="*/ 0 h 3181350"/>
              <a:gd name="connsiteX2" fmla="*/ 127000 w 127000"/>
              <a:gd name="connsiteY2" fmla="*/ 3181350 h 3181350"/>
              <a:gd name="connsiteX3" fmla="*/ 0 w 127000"/>
              <a:gd name="connsiteY3" fmla="*/ 3178968 h 3181350"/>
              <a:gd name="connsiteX4" fmla="*/ 0 w 127000"/>
              <a:gd name="connsiteY4" fmla="*/ 0 h 3181350"/>
              <a:gd name="connsiteX0" fmla="*/ 0 w 127000"/>
              <a:gd name="connsiteY0" fmla="*/ 0 h 3178968"/>
              <a:gd name="connsiteX1" fmla="*/ 127000 w 127000"/>
              <a:gd name="connsiteY1" fmla="*/ 0 h 3178968"/>
              <a:gd name="connsiteX2" fmla="*/ 127000 w 127000"/>
              <a:gd name="connsiteY2" fmla="*/ 3174207 h 3178968"/>
              <a:gd name="connsiteX3" fmla="*/ 0 w 127000"/>
              <a:gd name="connsiteY3" fmla="*/ 3178968 h 3178968"/>
              <a:gd name="connsiteX4" fmla="*/ 0 w 127000"/>
              <a:gd name="connsiteY4" fmla="*/ 0 h 3178968"/>
              <a:gd name="connsiteX0" fmla="*/ 0 w 127000"/>
              <a:gd name="connsiteY0" fmla="*/ 0 h 3178969"/>
              <a:gd name="connsiteX1" fmla="*/ 127000 w 127000"/>
              <a:gd name="connsiteY1" fmla="*/ 0 h 3178969"/>
              <a:gd name="connsiteX2" fmla="*/ 124619 w 127000"/>
              <a:gd name="connsiteY2" fmla="*/ 3178969 h 3178969"/>
              <a:gd name="connsiteX3" fmla="*/ 0 w 127000"/>
              <a:gd name="connsiteY3" fmla="*/ 3178968 h 3178969"/>
              <a:gd name="connsiteX4" fmla="*/ 0 w 127000"/>
              <a:gd name="connsiteY4" fmla="*/ 0 h 3178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00" h="3178969">
                <a:moveTo>
                  <a:pt x="0" y="0"/>
                </a:moveTo>
                <a:lnTo>
                  <a:pt x="127000" y="0"/>
                </a:lnTo>
                <a:cubicBezTo>
                  <a:pt x="126206" y="1059656"/>
                  <a:pt x="125413" y="2119313"/>
                  <a:pt x="124619" y="3178969"/>
                </a:cubicBezTo>
                <a:lnTo>
                  <a:pt x="0" y="3178968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16200000" scaled="0"/>
          </a:gradFill>
          <a:ln w="317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676767"/>
              </a:solidFill>
            </a:endParaRPr>
          </a:p>
        </p:txBody>
      </p:sp>
      <p:sp>
        <p:nvSpPr>
          <p:cNvPr id="19" name="Freeform 24"/>
          <p:cNvSpPr>
            <a:spLocks/>
          </p:cNvSpPr>
          <p:nvPr userDrawn="1">
            <p:custDataLst>
              <p:tags r:id="rId4"/>
            </p:custDataLst>
          </p:nvPr>
        </p:nvSpPr>
        <p:spPr bwMode="gray">
          <a:xfrm>
            <a:off x="570" y="1463811"/>
            <a:ext cx="9144448" cy="3876612"/>
          </a:xfrm>
          <a:custGeom>
            <a:avLst/>
            <a:gdLst/>
            <a:ahLst/>
            <a:cxnLst>
              <a:cxn ang="0">
                <a:pos x="6709" y="2360"/>
              </a:cxn>
              <a:cxn ang="0">
                <a:pos x="6709" y="0"/>
              </a:cxn>
              <a:cxn ang="0">
                <a:pos x="0" y="0"/>
              </a:cxn>
              <a:cxn ang="0">
                <a:pos x="0" y="7"/>
              </a:cxn>
              <a:cxn ang="0">
                <a:pos x="6701" y="7"/>
              </a:cxn>
              <a:cxn ang="0">
                <a:pos x="6701" y="2884"/>
              </a:cxn>
              <a:cxn ang="0">
                <a:pos x="6803" y="2884"/>
              </a:cxn>
              <a:cxn ang="0">
                <a:pos x="6803" y="2360"/>
              </a:cxn>
              <a:cxn ang="0">
                <a:pos x="6709" y="2360"/>
              </a:cxn>
              <a:cxn ang="0">
                <a:pos x="6709" y="2360"/>
              </a:cxn>
            </a:cxnLst>
            <a:rect l="0" t="0" r="r" b="b"/>
            <a:pathLst>
              <a:path w="6803" h="2884">
                <a:moveTo>
                  <a:pt x="6709" y="2360"/>
                </a:moveTo>
                <a:lnTo>
                  <a:pt x="6709" y="0"/>
                </a:lnTo>
                <a:lnTo>
                  <a:pt x="0" y="0"/>
                </a:lnTo>
                <a:lnTo>
                  <a:pt x="0" y="7"/>
                </a:lnTo>
                <a:lnTo>
                  <a:pt x="6701" y="7"/>
                </a:lnTo>
                <a:lnTo>
                  <a:pt x="6701" y="2884"/>
                </a:lnTo>
                <a:lnTo>
                  <a:pt x="6803" y="2884"/>
                </a:lnTo>
                <a:lnTo>
                  <a:pt x="6803" y="2360"/>
                </a:lnTo>
                <a:lnTo>
                  <a:pt x="6709" y="2360"/>
                </a:lnTo>
                <a:lnTo>
                  <a:pt x="6709" y="2360"/>
                </a:lnTo>
                <a:close/>
              </a:path>
            </a:pathLst>
          </a:custGeom>
          <a:solidFill>
            <a:srgbClr val="6BC2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676767"/>
              </a:solidFill>
            </a:endParaRPr>
          </a:p>
        </p:txBody>
      </p:sp>
      <p:sp>
        <p:nvSpPr>
          <p:cNvPr id="20" name="Freeform 25"/>
          <p:cNvSpPr>
            <a:spLocks/>
          </p:cNvSpPr>
          <p:nvPr userDrawn="1">
            <p:custDataLst>
              <p:tags r:id="rId5"/>
            </p:custDataLst>
          </p:nvPr>
        </p:nvSpPr>
        <p:spPr bwMode="gray">
          <a:xfrm>
            <a:off x="570" y="5331013"/>
            <a:ext cx="9144448" cy="1091473"/>
          </a:xfrm>
          <a:custGeom>
            <a:avLst/>
            <a:gdLst/>
            <a:ahLst/>
            <a:cxnLst>
              <a:cxn ang="0">
                <a:pos x="6803" y="0"/>
              </a:cxn>
              <a:cxn ang="0">
                <a:pos x="6701" y="0"/>
              </a:cxn>
              <a:cxn ang="0">
                <a:pos x="6701" y="805"/>
              </a:cxn>
              <a:cxn ang="0">
                <a:pos x="0" y="805"/>
              </a:cxn>
              <a:cxn ang="0">
                <a:pos x="0" y="812"/>
              </a:cxn>
              <a:cxn ang="0">
                <a:pos x="6709" y="812"/>
              </a:cxn>
              <a:cxn ang="0">
                <a:pos x="6709" y="522"/>
              </a:cxn>
              <a:cxn ang="0">
                <a:pos x="6803" y="522"/>
              </a:cxn>
              <a:cxn ang="0">
                <a:pos x="6803" y="0"/>
              </a:cxn>
              <a:cxn ang="0">
                <a:pos x="6803" y="0"/>
              </a:cxn>
            </a:cxnLst>
            <a:rect l="0" t="0" r="r" b="b"/>
            <a:pathLst>
              <a:path w="6803" h="812">
                <a:moveTo>
                  <a:pt x="6803" y="0"/>
                </a:moveTo>
                <a:lnTo>
                  <a:pt x="6701" y="0"/>
                </a:lnTo>
                <a:lnTo>
                  <a:pt x="6701" y="805"/>
                </a:lnTo>
                <a:lnTo>
                  <a:pt x="0" y="805"/>
                </a:lnTo>
                <a:lnTo>
                  <a:pt x="0" y="812"/>
                </a:lnTo>
                <a:lnTo>
                  <a:pt x="6709" y="812"/>
                </a:lnTo>
                <a:lnTo>
                  <a:pt x="6709" y="522"/>
                </a:lnTo>
                <a:lnTo>
                  <a:pt x="6803" y="522"/>
                </a:lnTo>
                <a:lnTo>
                  <a:pt x="6803" y="0"/>
                </a:lnTo>
                <a:lnTo>
                  <a:pt x="6803" y="0"/>
                </a:lnTo>
                <a:close/>
              </a:path>
            </a:pathLst>
          </a:custGeom>
          <a:solidFill>
            <a:srgbClr val="0090C5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676767"/>
              </a:solidFill>
            </a:endParaRPr>
          </a:p>
        </p:txBody>
      </p:sp>
      <p:sp>
        <p:nvSpPr>
          <p:cNvPr id="13" name="Fußzeilenplatzhalter 4"/>
          <p:cNvSpPr>
            <a:spLocks noGrp="1"/>
          </p:cNvSpPr>
          <p:nvPr>
            <p:ph type="ftr" sz="quarter" idx="3"/>
            <p:custDataLst>
              <p:tags r:id="rId6"/>
            </p:custDataLst>
          </p:nvPr>
        </p:nvSpPr>
        <p:spPr bwMode="gray">
          <a:xfrm>
            <a:off x="878493" y="6424612"/>
            <a:ext cx="6001156" cy="433387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dirty="0" smtClean="0">
                <a:solidFill>
                  <a:srgbClr val="676767"/>
                </a:solidFill>
              </a:rPr>
              <a:t>• Name of Presentation • July 10, 2011</a:t>
            </a:r>
            <a:endParaRPr lang="en-US" dirty="0">
              <a:solidFill>
                <a:srgbClr val="676767"/>
              </a:solidFill>
            </a:endParaRPr>
          </a:p>
        </p:txBody>
      </p:sp>
      <p:sp>
        <p:nvSpPr>
          <p:cNvPr id="16" name="Foliennummernplatzhalter 3"/>
          <p:cNvSpPr>
            <a:spLocks noGrp="1"/>
          </p:cNvSpPr>
          <p:nvPr>
            <p:ph type="sldNum" sz="quarter" idx="4"/>
            <p:custDataLst>
              <p:tags r:id="rId7"/>
            </p:custDataLst>
          </p:nvPr>
        </p:nvSpPr>
        <p:spPr bwMode="gray">
          <a:xfrm>
            <a:off x="468313" y="6424612"/>
            <a:ext cx="481807" cy="43338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676767"/>
                </a:solidFill>
              </a:rPr>
              <a:t>Page </a:t>
            </a:r>
            <a:fld id="{87F334AE-4EAC-4C2D-A638-92A76F09FCC4}" type="slidenum">
              <a:rPr lang="en-US" smtClean="0">
                <a:solidFill>
                  <a:srgbClr val="676767"/>
                </a:solidFill>
              </a:rPr>
              <a:pPr/>
              <a:t>‹Nr.›</a:t>
            </a:fld>
            <a:endParaRPr lang="en-US" dirty="0">
              <a:solidFill>
                <a:srgbClr val="676767"/>
              </a:solidFill>
            </a:endParaRPr>
          </a:p>
        </p:txBody>
      </p:sp>
      <p:sp>
        <p:nvSpPr>
          <p:cNvPr id="12" name="Bildplatzhalter 11"/>
          <p:cNvSpPr>
            <a:spLocks noGrp="1"/>
          </p:cNvSpPr>
          <p:nvPr>
            <p:ph type="pic" sz="quarter" idx="15" hasCustomPrompt="1"/>
            <p:custDataLst>
              <p:tags r:id="rId8"/>
            </p:custDataLst>
          </p:nvPr>
        </p:nvSpPr>
        <p:spPr bwMode="gray">
          <a:xfrm>
            <a:off x="1555" y="1"/>
            <a:ext cx="9006357" cy="3422650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  <a:ln w="19050">
            <a:noFill/>
          </a:ln>
        </p:spPr>
        <p:txBody>
          <a:bodyPr vert="horz" lIns="36000" tIns="594000" rIns="0" bIns="0" rtlCol="0" anchor="t" anchorCtr="0">
            <a:noAutofit/>
          </a:bodyPr>
          <a:lstStyle>
            <a:lvl1pPr algn="ctr">
              <a:defRPr lang="en-US" sz="1200" noProof="0" dirty="0">
                <a:solidFill>
                  <a:schemeClr val="bg2"/>
                </a:solidFill>
              </a:defRPr>
            </a:lvl1pPr>
          </a:lstStyle>
          <a:p>
            <a:pPr lvl="0" algn="ctr"/>
            <a:r>
              <a:rPr lang="en-GB" noProof="0" smtClean="0"/>
              <a:t>Insert picture here</a:t>
            </a:r>
            <a:endParaRPr lang="en-GB" noProof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  <p:custDataLst>
              <p:tags r:id="rId9"/>
            </p:custDataLst>
          </p:nvPr>
        </p:nvSpPr>
        <p:spPr bwMode="gray">
          <a:xfrm>
            <a:off x="3384549" y="4978800"/>
            <a:ext cx="5292725" cy="453183"/>
          </a:xfrm>
        </p:spPr>
        <p:txBody>
          <a:bodyPr wrap="square" anchor="t" anchorCtr="0">
            <a:sp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Subheadline</a:t>
            </a:r>
            <a:endParaRPr lang="en-US" noProof="0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  <p:custDataLst>
              <p:tags r:id="rId10"/>
            </p:custDataLst>
          </p:nvPr>
        </p:nvSpPr>
        <p:spPr bwMode="gray">
          <a:xfrm>
            <a:off x="3384549" y="4500000"/>
            <a:ext cx="5292725" cy="443198"/>
          </a:xfrm>
        </p:spPr>
        <p:txBody>
          <a:bodyPr wrap="square">
            <a:spAutoFit/>
          </a:bodyPr>
          <a:lstStyle>
            <a:lvl1pPr>
              <a:lnSpc>
                <a:spcPct val="90000"/>
              </a:lnSpc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Headline</a:t>
            </a:r>
            <a:endParaRPr lang="en-US" noProof="0" dirty="0"/>
          </a:p>
        </p:txBody>
      </p:sp>
      <p:cxnSp>
        <p:nvCxnSpPr>
          <p:cNvPr id="21" name="Gerade Verbindung 20"/>
          <p:cNvCxnSpPr/>
          <p:nvPr userDrawn="1">
            <p:custDataLst>
              <p:tags r:id="rId11"/>
            </p:custDataLst>
          </p:nvPr>
        </p:nvCxnSpPr>
        <p:spPr bwMode="gray">
          <a:xfrm>
            <a:off x="3024188" y="4125913"/>
            <a:ext cx="0" cy="118745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platzhalter 17"/>
          <p:cNvSpPr>
            <a:spLocks noGrp="1"/>
          </p:cNvSpPr>
          <p:nvPr>
            <p:ph type="body" sz="quarter" idx="16" hasCustomPrompt="1"/>
            <p:custDataLst>
              <p:tags r:id="rId12"/>
            </p:custDataLst>
          </p:nvPr>
        </p:nvSpPr>
        <p:spPr bwMode="gray">
          <a:xfrm>
            <a:off x="3384549" y="5927733"/>
            <a:ext cx="5292725" cy="235742"/>
          </a:xfrm>
        </p:spPr>
        <p:txBody>
          <a:bodyPr tIns="306000" anchor="b" anchorCtr="0"/>
          <a:lstStyle>
            <a:lvl1pPr>
              <a:defRPr sz="1200"/>
            </a:lvl1pPr>
          </a:lstStyle>
          <a:p>
            <a:pPr lvl="0"/>
            <a:r>
              <a:rPr lang="en-US" noProof="0" smtClean="0"/>
              <a:t>Date/Presenter/Version</a:t>
            </a:r>
            <a:endParaRPr lang="en-US" noProof="0"/>
          </a:p>
        </p:txBody>
      </p:sp>
      <p:sp>
        <p:nvSpPr>
          <p:cNvPr id="15" name="Rectangle 28"/>
          <p:cNvSpPr>
            <a:spLocks noChangeArrowheads="1"/>
          </p:cNvSpPr>
          <p:nvPr userDrawn="1">
            <p:custDataLst>
              <p:tags r:id="rId13"/>
            </p:custDataLst>
          </p:nvPr>
        </p:nvSpPr>
        <p:spPr bwMode="gray">
          <a:xfrm>
            <a:off x="9007912" y="0"/>
            <a:ext cx="10753" cy="1463811"/>
          </a:xfrm>
          <a:prstGeom prst="rect">
            <a:avLst/>
          </a:prstGeom>
          <a:solidFill>
            <a:srgbClr val="6BC200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676767"/>
              </a:solidFill>
            </a:endParaRPr>
          </a:p>
        </p:txBody>
      </p:sp>
      <p:pic>
        <p:nvPicPr>
          <p:cNvPr id="11" name="Picture 3" descr="B_SFABL_Logo_Cent-1_RGB_101217"/>
          <p:cNvPicPr>
            <a:picLocks noChangeAspect="1" noChangeArrowheads="1"/>
          </p:cNvPicPr>
          <p:nvPr userDrawn="1">
            <p:custDataLst>
              <p:tags r:id="rId14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671513" y="4122738"/>
            <a:ext cx="1943100" cy="1122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Freeform 40"/>
          <p:cNvSpPr>
            <a:spLocks/>
          </p:cNvSpPr>
          <p:nvPr userDrawn="1">
            <p:custDataLst>
              <p:tags r:id="rId15"/>
            </p:custDataLst>
          </p:nvPr>
        </p:nvSpPr>
        <p:spPr bwMode="gray">
          <a:xfrm>
            <a:off x="1588" y="6027712"/>
            <a:ext cx="9142412" cy="830288"/>
          </a:xfrm>
          <a:custGeom>
            <a:avLst/>
            <a:gdLst>
              <a:gd name="connsiteX0" fmla="*/ 10000 w 10000"/>
              <a:gd name="connsiteY0" fmla="*/ 10000 h 10000"/>
              <a:gd name="connsiteX1" fmla="*/ 10000 w 10000"/>
              <a:gd name="connsiteY1" fmla="*/ 0 h 10000"/>
              <a:gd name="connsiteX2" fmla="*/ 9861 w 10000"/>
              <a:gd name="connsiteY2" fmla="*/ 0 h 10000"/>
              <a:gd name="connsiteX3" fmla="*/ 9856 w 10000"/>
              <a:gd name="connsiteY3" fmla="*/ 4673 h 10000"/>
              <a:gd name="connsiteX4" fmla="*/ 0 w 10000"/>
              <a:gd name="connsiteY4" fmla="*/ 4731 h 10000"/>
              <a:gd name="connsiteX5" fmla="*/ 0 w 10000"/>
              <a:gd name="connsiteY5" fmla="*/ 10000 h 10000"/>
              <a:gd name="connsiteX6" fmla="*/ 10000 w 10000"/>
              <a:gd name="connsiteY6" fmla="*/ 10000 h 10000"/>
              <a:gd name="connsiteX0" fmla="*/ 10000 w 10000"/>
              <a:gd name="connsiteY0" fmla="*/ 10000 h 10000"/>
              <a:gd name="connsiteX1" fmla="*/ 10000 w 10000"/>
              <a:gd name="connsiteY1" fmla="*/ 0 h 10000"/>
              <a:gd name="connsiteX2" fmla="*/ 9856 w 10000"/>
              <a:gd name="connsiteY2" fmla="*/ 29 h 10000"/>
              <a:gd name="connsiteX3" fmla="*/ 9856 w 10000"/>
              <a:gd name="connsiteY3" fmla="*/ 4673 h 10000"/>
              <a:gd name="connsiteX4" fmla="*/ 0 w 10000"/>
              <a:gd name="connsiteY4" fmla="*/ 4731 h 10000"/>
              <a:gd name="connsiteX5" fmla="*/ 0 w 10000"/>
              <a:gd name="connsiteY5" fmla="*/ 10000 h 10000"/>
              <a:gd name="connsiteX6" fmla="*/ 10000 w 10000"/>
              <a:gd name="connsiteY6" fmla="*/ 10000 h 10000"/>
              <a:gd name="connsiteX0" fmla="*/ 10000 w 10000"/>
              <a:gd name="connsiteY0" fmla="*/ 10058 h 10058"/>
              <a:gd name="connsiteX1" fmla="*/ 10000 w 10000"/>
              <a:gd name="connsiteY1" fmla="*/ 58 h 10058"/>
              <a:gd name="connsiteX2" fmla="*/ 9856 w 10000"/>
              <a:gd name="connsiteY2" fmla="*/ 0 h 10058"/>
              <a:gd name="connsiteX3" fmla="*/ 9856 w 10000"/>
              <a:gd name="connsiteY3" fmla="*/ 4731 h 10058"/>
              <a:gd name="connsiteX4" fmla="*/ 0 w 10000"/>
              <a:gd name="connsiteY4" fmla="*/ 4789 h 10058"/>
              <a:gd name="connsiteX5" fmla="*/ 0 w 10000"/>
              <a:gd name="connsiteY5" fmla="*/ 10058 h 10058"/>
              <a:gd name="connsiteX6" fmla="*/ 10000 w 10000"/>
              <a:gd name="connsiteY6" fmla="*/ 10058 h 10058"/>
              <a:gd name="connsiteX0" fmla="*/ 10000 w 10000"/>
              <a:gd name="connsiteY0" fmla="*/ 10087 h 10087"/>
              <a:gd name="connsiteX1" fmla="*/ 10000 w 10000"/>
              <a:gd name="connsiteY1" fmla="*/ 0 h 10087"/>
              <a:gd name="connsiteX2" fmla="*/ 9856 w 10000"/>
              <a:gd name="connsiteY2" fmla="*/ 29 h 10087"/>
              <a:gd name="connsiteX3" fmla="*/ 9856 w 10000"/>
              <a:gd name="connsiteY3" fmla="*/ 4760 h 10087"/>
              <a:gd name="connsiteX4" fmla="*/ 0 w 10000"/>
              <a:gd name="connsiteY4" fmla="*/ 4818 h 10087"/>
              <a:gd name="connsiteX5" fmla="*/ 0 w 10000"/>
              <a:gd name="connsiteY5" fmla="*/ 10087 h 10087"/>
              <a:gd name="connsiteX6" fmla="*/ 10000 w 10000"/>
              <a:gd name="connsiteY6" fmla="*/ 10087 h 10087"/>
              <a:gd name="connsiteX0" fmla="*/ 10000 w 10000"/>
              <a:gd name="connsiteY0" fmla="*/ 10058 h 10058"/>
              <a:gd name="connsiteX1" fmla="*/ 10000 w 10000"/>
              <a:gd name="connsiteY1" fmla="*/ 29 h 10058"/>
              <a:gd name="connsiteX2" fmla="*/ 9856 w 10000"/>
              <a:gd name="connsiteY2" fmla="*/ 0 h 10058"/>
              <a:gd name="connsiteX3" fmla="*/ 9856 w 10000"/>
              <a:gd name="connsiteY3" fmla="*/ 4731 h 10058"/>
              <a:gd name="connsiteX4" fmla="*/ 0 w 10000"/>
              <a:gd name="connsiteY4" fmla="*/ 4789 h 10058"/>
              <a:gd name="connsiteX5" fmla="*/ 0 w 10000"/>
              <a:gd name="connsiteY5" fmla="*/ 10058 h 10058"/>
              <a:gd name="connsiteX6" fmla="*/ 10000 w 10000"/>
              <a:gd name="connsiteY6" fmla="*/ 10058 h 10058"/>
              <a:gd name="connsiteX0" fmla="*/ 10000 w 10000"/>
              <a:gd name="connsiteY0" fmla="*/ 10058 h 10058"/>
              <a:gd name="connsiteX1" fmla="*/ 10000 w 10000"/>
              <a:gd name="connsiteY1" fmla="*/ 29 h 10058"/>
              <a:gd name="connsiteX2" fmla="*/ 9856 w 10000"/>
              <a:gd name="connsiteY2" fmla="*/ 0 h 10058"/>
              <a:gd name="connsiteX3" fmla="*/ 9856 w 10000"/>
              <a:gd name="connsiteY3" fmla="*/ 4731 h 10058"/>
              <a:gd name="connsiteX4" fmla="*/ 0 w 10000"/>
              <a:gd name="connsiteY4" fmla="*/ 4731 h 10058"/>
              <a:gd name="connsiteX5" fmla="*/ 0 w 10000"/>
              <a:gd name="connsiteY5" fmla="*/ 10058 h 10058"/>
              <a:gd name="connsiteX6" fmla="*/ 10000 w 10000"/>
              <a:gd name="connsiteY6" fmla="*/ 10058 h 10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0" h="10058">
                <a:moveTo>
                  <a:pt x="10000" y="10058"/>
                </a:moveTo>
                <a:lnTo>
                  <a:pt x="10000" y="29"/>
                </a:lnTo>
                <a:lnTo>
                  <a:pt x="9856" y="0"/>
                </a:lnTo>
                <a:cubicBezTo>
                  <a:pt x="9854" y="1558"/>
                  <a:pt x="9858" y="3173"/>
                  <a:pt x="9856" y="4731"/>
                </a:cubicBezTo>
                <a:lnTo>
                  <a:pt x="0" y="4731"/>
                </a:lnTo>
                <a:lnTo>
                  <a:pt x="0" y="10058"/>
                </a:lnTo>
                <a:lnTo>
                  <a:pt x="10000" y="10058"/>
                </a:ln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bg1"/>
              </a:gs>
            </a:gsLst>
            <a:lin ang="5400000" scaled="0"/>
          </a:gradFill>
          <a:ln w="317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67676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0478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slide with 3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 bwMode="gray">
          <a:xfrm>
            <a:off x="-8792" y="-17262"/>
            <a:ext cx="9152792" cy="6875262"/>
          </a:xfrm>
          <a:prstGeom prst="rect">
            <a:avLst/>
          </a:prstGeom>
          <a:solidFill>
            <a:srgbClr val="D1D9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rgbClr val="FFFFFF"/>
              </a:solidFill>
            </a:endParaRPr>
          </a:p>
        </p:txBody>
      </p:sp>
      <p:sp>
        <p:nvSpPr>
          <p:cNvPr id="13" name="Bildplatzhalter 9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3049458" y="-17262"/>
            <a:ext cx="2962800" cy="3762000"/>
          </a:xfrm>
          <a:blipFill>
            <a:blip r:embed="rId2" cstate="print"/>
            <a:stretch>
              <a:fillRect/>
            </a:stretch>
          </a:blipFill>
          <a:ln w="19050">
            <a:solidFill>
              <a:srgbClr val="FFFFFF"/>
            </a:solidFill>
          </a:ln>
        </p:spPr>
        <p:txBody>
          <a:bodyPr tIns="594000" anchor="t" anchorCtr="0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noProof="0" dirty="0" smtClean="0"/>
              <a:t>Insert picture here</a:t>
            </a:r>
            <a:endParaRPr lang="en-US" noProof="0" dirty="0"/>
          </a:p>
        </p:txBody>
      </p:sp>
      <p:sp>
        <p:nvSpPr>
          <p:cNvPr id="12" name="Bildplatzhalter 11"/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6082628" y="-17262"/>
            <a:ext cx="2962800" cy="3762000"/>
          </a:xfrm>
          <a:custGeom>
            <a:avLst/>
            <a:gdLst>
              <a:gd name="connsiteX0" fmla="*/ 0 w 2962800"/>
              <a:gd name="connsiteY0" fmla="*/ 0 h 3762000"/>
              <a:gd name="connsiteX1" fmla="*/ 0 w 2962800"/>
              <a:gd name="connsiteY1" fmla="*/ 0 h 3762000"/>
              <a:gd name="connsiteX2" fmla="*/ 2962800 w 2962800"/>
              <a:gd name="connsiteY2" fmla="*/ 0 h 3762000"/>
              <a:gd name="connsiteX3" fmla="*/ 2962800 w 2962800"/>
              <a:gd name="connsiteY3" fmla="*/ 0 h 3762000"/>
              <a:gd name="connsiteX4" fmla="*/ 2962800 w 2962800"/>
              <a:gd name="connsiteY4" fmla="*/ 3762000 h 3762000"/>
              <a:gd name="connsiteX5" fmla="*/ 2962800 w 2962800"/>
              <a:gd name="connsiteY5" fmla="*/ 3762000 h 3762000"/>
              <a:gd name="connsiteX6" fmla="*/ 0 w 2962800"/>
              <a:gd name="connsiteY6" fmla="*/ 3762000 h 3762000"/>
              <a:gd name="connsiteX7" fmla="*/ 0 w 2962800"/>
              <a:gd name="connsiteY7" fmla="*/ 3762000 h 3762000"/>
              <a:gd name="connsiteX8" fmla="*/ 0 w 2962800"/>
              <a:gd name="connsiteY8" fmla="*/ 0 h 3762000"/>
              <a:gd name="connsiteX0" fmla="*/ 0 w 2962800"/>
              <a:gd name="connsiteY0" fmla="*/ 0 h 3762000"/>
              <a:gd name="connsiteX1" fmla="*/ 0 w 2962800"/>
              <a:gd name="connsiteY1" fmla="*/ 0 h 3762000"/>
              <a:gd name="connsiteX2" fmla="*/ 2962800 w 2962800"/>
              <a:gd name="connsiteY2" fmla="*/ 0 h 3762000"/>
              <a:gd name="connsiteX3" fmla="*/ 2962800 w 2962800"/>
              <a:gd name="connsiteY3" fmla="*/ 0 h 3762000"/>
              <a:gd name="connsiteX4" fmla="*/ 2962800 w 2962800"/>
              <a:gd name="connsiteY4" fmla="*/ 3762000 h 3762000"/>
              <a:gd name="connsiteX5" fmla="*/ 2962800 w 2962800"/>
              <a:gd name="connsiteY5" fmla="*/ 3762000 h 3762000"/>
              <a:gd name="connsiteX6" fmla="*/ 1184947 w 2962800"/>
              <a:gd name="connsiteY6" fmla="*/ 3754237 h 3762000"/>
              <a:gd name="connsiteX7" fmla="*/ 0 w 2962800"/>
              <a:gd name="connsiteY7" fmla="*/ 3762000 h 3762000"/>
              <a:gd name="connsiteX8" fmla="*/ 0 w 2962800"/>
              <a:gd name="connsiteY8" fmla="*/ 3762000 h 3762000"/>
              <a:gd name="connsiteX9" fmla="*/ 0 w 2962800"/>
              <a:gd name="connsiteY9" fmla="*/ 0 h 3762000"/>
              <a:gd name="connsiteX0" fmla="*/ 0 w 2962800"/>
              <a:gd name="connsiteY0" fmla="*/ 0 h 3762000"/>
              <a:gd name="connsiteX1" fmla="*/ 0 w 2962800"/>
              <a:gd name="connsiteY1" fmla="*/ 0 h 3762000"/>
              <a:gd name="connsiteX2" fmla="*/ 2962800 w 2962800"/>
              <a:gd name="connsiteY2" fmla="*/ 0 h 3762000"/>
              <a:gd name="connsiteX3" fmla="*/ 2962800 w 2962800"/>
              <a:gd name="connsiteY3" fmla="*/ 0 h 3762000"/>
              <a:gd name="connsiteX4" fmla="*/ 2956597 w 2962800"/>
              <a:gd name="connsiteY4" fmla="*/ 1887337 h 3762000"/>
              <a:gd name="connsiteX5" fmla="*/ 2962800 w 2962800"/>
              <a:gd name="connsiteY5" fmla="*/ 3762000 h 3762000"/>
              <a:gd name="connsiteX6" fmla="*/ 2962800 w 2962800"/>
              <a:gd name="connsiteY6" fmla="*/ 3762000 h 3762000"/>
              <a:gd name="connsiteX7" fmla="*/ 1184947 w 2962800"/>
              <a:gd name="connsiteY7" fmla="*/ 3754237 h 3762000"/>
              <a:gd name="connsiteX8" fmla="*/ 0 w 2962800"/>
              <a:gd name="connsiteY8" fmla="*/ 3762000 h 3762000"/>
              <a:gd name="connsiteX9" fmla="*/ 0 w 2962800"/>
              <a:gd name="connsiteY9" fmla="*/ 3762000 h 3762000"/>
              <a:gd name="connsiteX10" fmla="*/ 0 w 2962800"/>
              <a:gd name="connsiteY10" fmla="*/ 0 h 3762000"/>
              <a:gd name="connsiteX0" fmla="*/ 0 w 2962800"/>
              <a:gd name="connsiteY0" fmla="*/ 0 h 3762000"/>
              <a:gd name="connsiteX1" fmla="*/ 0 w 2962800"/>
              <a:gd name="connsiteY1" fmla="*/ 0 h 3762000"/>
              <a:gd name="connsiteX2" fmla="*/ 2962800 w 2962800"/>
              <a:gd name="connsiteY2" fmla="*/ 0 h 3762000"/>
              <a:gd name="connsiteX3" fmla="*/ 2962800 w 2962800"/>
              <a:gd name="connsiteY3" fmla="*/ 0 h 3762000"/>
              <a:gd name="connsiteX4" fmla="*/ 2956597 w 2962800"/>
              <a:gd name="connsiteY4" fmla="*/ 1887337 h 3762000"/>
              <a:gd name="connsiteX5" fmla="*/ 2962800 w 2962800"/>
              <a:gd name="connsiteY5" fmla="*/ 3762000 h 3762000"/>
              <a:gd name="connsiteX6" fmla="*/ 1943625 w 2962800"/>
              <a:gd name="connsiteY6" fmla="*/ 2995238 h 3762000"/>
              <a:gd name="connsiteX7" fmla="*/ 1184947 w 2962800"/>
              <a:gd name="connsiteY7" fmla="*/ 3754237 h 3762000"/>
              <a:gd name="connsiteX8" fmla="*/ 0 w 2962800"/>
              <a:gd name="connsiteY8" fmla="*/ 3762000 h 3762000"/>
              <a:gd name="connsiteX9" fmla="*/ 0 w 2962800"/>
              <a:gd name="connsiteY9" fmla="*/ 3762000 h 3762000"/>
              <a:gd name="connsiteX10" fmla="*/ 0 w 2962800"/>
              <a:gd name="connsiteY10" fmla="*/ 0 h 3762000"/>
              <a:gd name="connsiteX0" fmla="*/ 0 w 2962800"/>
              <a:gd name="connsiteY0" fmla="*/ 0 h 3762000"/>
              <a:gd name="connsiteX1" fmla="*/ 0 w 2962800"/>
              <a:gd name="connsiteY1" fmla="*/ 0 h 3762000"/>
              <a:gd name="connsiteX2" fmla="*/ 2962800 w 2962800"/>
              <a:gd name="connsiteY2" fmla="*/ 0 h 3762000"/>
              <a:gd name="connsiteX3" fmla="*/ 2962800 w 2962800"/>
              <a:gd name="connsiteY3" fmla="*/ 0 h 3762000"/>
              <a:gd name="connsiteX4" fmla="*/ 2956597 w 2962800"/>
              <a:gd name="connsiteY4" fmla="*/ 1887337 h 3762000"/>
              <a:gd name="connsiteX5" fmla="*/ 2800875 w 2962800"/>
              <a:gd name="connsiteY5" fmla="*/ 2095125 h 3762000"/>
              <a:gd name="connsiteX6" fmla="*/ 1943625 w 2962800"/>
              <a:gd name="connsiteY6" fmla="*/ 2995238 h 3762000"/>
              <a:gd name="connsiteX7" fmla="*/ 1184947 w 2962800"/>
              <a:gd name="connsiteY7" fmla="*/ 3754237 h 3762000"/>
              <a:gd name="connsiteX8" fmla="*/ 0 w 2962800"/>
              <a:gd name="connsiteY8" fmla="*/ 3762000 h 3762000"/>
              <a:gd name="connsiteX9" fmla="*/ 0 w 2962800"/>
              <a:gd name="connsiteY9" fmla="*/ 3762000 h 3762000"/>
              <a:gd name="connsiteX10" fmla="*/ 0 w 2962800"/>
              <a:gd name="connsiteY10" fmla="*/ 0 h 3762000"/>
              <a:gd name="connsiteX0" fmla="*/ 0 w 2962800"/>
              <a:gd name="connsiteY0" fmla="*/ 0 h 3762000"/>
              <a:gd name="connsiteX1" fmla="*/ 0 w 2962800"/>
              <a:gd name="connsiteY1" fmla="*/ 0 h 3762000"/>
              <a:gd name="connsiteX2" fmla="*/ 2962800 w 2962800"/>
              <a:gd name="connsiteY2" fmla="*/ 0 h 3762000"/>
              <a:gd name="connsiteX3" fmla="*/ 2962800 w 2962800"/>
              <a:gd name="connsiteY3" fmla="*/ 0 h 3762000"/>
              <a:gd name="connsiteX4" fmla="*/ 2956597 w 2962800"/>
              <a:gd name="connsiteY4" fmla="*/ 1887337 h 3762000"/>
              <a:gd name="connsiteX5" fmla="*/ 2800875 w 2962800"/>
              <a:gd name="connsiteY5" fmla="*/ 2095125 h 3762000"/>
              <a:gd name="connsiteX6" fmla="*/ 1943625 w 2962800"/>
              <a:gd name="connsiteY6" fmla="*/ 2995238 h 3762000"/>
              <a:gd name="connsiteX7" fmla="*/ 1184947 w 2962800"/>
              <a:gd name="connsiteY7" fmla="*/ 3754237 h 3762000"/>
              <a:gd name="connsiteX8" fmla="*/ 0 w 2962800"/>
              <a:gd name="connsiteY8" fmla="*/ 3762000 h 3762000"/>
              <a:gd name="connsiteX9" fmla="*/ 0 w 2962800"/>
              <a:gd name="connsiteY9" fmla="*/ 3762000 h 3762000"/>
              <a:gd name="connsiteX10" fmla="*/ 0 w 2962800"/>
              <a:gd name="connsiteY10" fmla="*/ 0 h 3762000"/>
              <a:gd name="connsiteX0" fmla="*/ 0 w 2962800"/>
              <a:gd name="connsiteY0" fmla="*/ 0 h 3762000"/>
              <a:gd name="connsiteX1" fmla="*/ 0 w 2962800"/>
              <a:gd name="connsiteY1" fmla="*/ 0 h 3762000"/>
              <a:gd name="connsiteX2" fmla="*/ 2962800 w 2962800"/>
              <a:gd name="connsiteY2" fmla="*/ 0 h 3762000"/>
              <a:gd name="connsiteX3" fmla="*/ 2962800 w 2962800"/>
              <a:gd name="connsiteY3" fmla="*/ 0 h 3762000"/>
              <a:gd name="connsiteX4" fmla="*/ 2956597 w 2962800"/>
              <a:gd name="connsiteY4" fmla="*/ 1887337 h 3762000"/>
              <a:gd name="connsiteX5" fmla="*/ 2800875 w 2962800"/>
              <a:gd name="connsiteY5" fmla="*/ 2095125 h 3762000"/>
              <a:gd name="connsiteX6" fmla="*/ 1943625 w 2962800"/>
              <a:gd name="connsiteY6" fmla="*/ 2995238 h 3762000"/>
              <a:gd name="connsiteX7" fmla="*/ 1184947 w 2962800"/>
              <a:gd name="connsiteY7" fmla="*/ 3754237 h 3762000"/>
              <a:gd name="connsiteX8" fmla="*/ 0 w 2962800"/>
              <a:gd name="connsiteY8" fmla="*/ 3762000 h 3762000"/>
              <a:gd name="connsiteX9" fmla="*/ 0 w 2962800"/>
              <a:gd name="connsiteY9" fmla="*/ 3762000 h 3762000"/>
              <a:gd name="connsiteX10" fmla="*/ 0 w 2962800"/>
              <a:gd name="connsiteY10" fmla="*/ 0 h 3762000"/>
              <a:gd name="connsiteX0" fmla="*/ 0 w 2962800"/>
              <a:gd name="connsiteY0" fmla="*/ 0 h 3762000"/>
              <a:gd name="connsiteX1" fmla="*/ 0 w 2962800"/>
              <a:gd name="connsiteY1" fmla="*/ 0 h 3762000"/>
              <a:gd name="connsiteX2" fmla="*/ 2962800 w 2962800"/>
              <a:gd name="connsiteY2" fmla="*/ 0 h 3762000"/>
              <a:gd name="connsiteX3" fmla="*/ 2962800 w 2962800"/>
              <a:gd name="connsiteY3" fmla="*/ 0 h 3762000"/>
              <a:gd name="connsiteX4" fmla="*/ 2961359 w 2962800"/>
              <a:gd name="connsiteY4" fmla="*/ 1768274 h 3762000"/>
              <a:gd name="connsiteX5" fmla="*/ 2800875 w 2962800"/>
              <a:gd name="connsiteY5" fmla="*/ 2095125 h 3762000"/>
              <a:gd name="connsiteX6" fmla="*/ 1943625 w 2962800"/>
              <a:gd name="connsiteY6" fmla="*/ 2995238 h 3762000"/>
              <a:gd name="connsiteX7" fmla="*/ 1184947 w 2962800"/>
              <a:gd name="connsiteY7" fmla="*/ 3754237 h 3762000"/>
              <a:gd name="connsiteX8" fmla="*/ 0 w 2962800"/>
              <a:gd name="connsiteY8" fmla="*/ 3762000 h 3762000"/>
              <a:gd name="connsiteX9" fmla="*/ 0 w 2962800"/>
              <a:gd name="connsiteY9" fmla="*/ 3762000 h 3762000"/>
              <a:gd name="connsiteX10" fmla="*/ 0 w 2962800"/>
              <a:gd name="connsiteY10" fmla="*/ 0 h 3762000"/>
              <a:gd name="connsiteX0" fmla="*/ 0 w 2962800"/>
              <a:gd name="connsiteY0" fmla="*/ 0 h 3762000"/>
              <a:gd name="connsiteX1" fmla="*/ 0 w 2962800"/>
              <a:gd name="connsiteY1" fmla="*/ 0 h 3762000"/>
              <a:gd name="connsiteX2" fmla="*/ 2962800 w 2962800"/>
              <a:gd name="connsiteY2" fmla="*/ 0 h 3762000"/>
              <a:gd name="connsiteX3" fmla="*/ 2962800 w 2962800"/>
              <a:gd name="connsiteY3" fmla="*/ 0 h 3762000"/>
              <a:gd name="connsiteX4" fmla="*/ 2961359 w 2962800"/>
              <a:gd name="connsiteY4" fmla="*/ 1768274 h 3762000"/>
              <a:gd name="connsiteX5" fmla="*/ 2800875 w 2962800"/>
              <a:gd name="connsiteY5" fmla="*/ 2095125 h 3762000"/>
              <a:gd name="connsiteX6" fmla="*/ 1943625 w 2962800"/>
              <a:gd name="connsiteY6" fmla="*/ 2995238 h 3762000"/>
              <a:gd name="connsiteX7" fmla="*/ 1184947 w 2962800"/>
              <a:gd name="connsiteY7" fmla="*/ 3754237 h 3762000"/>
              <a:gd name="connsiteX8" fmla="*/ 0 w 2962800"/>
              <a:gd name="connsiteY8" fmla="*/ 3762000 h 3762000"/>
              <a:gd name="connsiteX9" fmla="*/ 0 w 2962800"/>
              <a:gd name="connsiteY9" fmla="*/ 3762000 h 3762000"/>
              <a:gd name="connsiteX10" fmla="*/ 0 w 2962800"/>
              <a:gd name="connsiteY10" fmla="*/ 0 h 3762000"/>
              <a:gd name="connsiteX0" fmla="*/ 0 w 2962800"/>
              <a:gd name="connsiteY0" fmla="*/ 0 h 3762000"/>
              <a:gd name="connsiteX1" fmla="*/ 0 w 2962800"/>
              <a:gd name="connsiteY1" fmla="*/ 0 h 3762000"/>
              <a:gd name="connsiteX2" fmla="*/ 2962800 w 2962800"/>
              <a:gd name="connsiteY2" fmla="*/ 0 h 3762000"/>
              <a:gd name="connsiteX3" fmla="*/ 2962800 w 2962800"/>
              <a:gd name="connsiteY3" fmla="*/ 0 h 3762000"/>
              <a:gd name="connsiteX4" fmla="*/ 2961359 w 2962800"/>
              <a:gd name="connsiteY4" fmla="*/ 1768274 h 3762000"/>
              <a:gd name="connsiteX5" fmla="*/ 2800875 w 2962800"/>
              <a:gd name="connsiteY5" fmla="*/ 2095125 h 3762000"/>
              <a:gd name="connsiteX6" fmla="*/ 1943625 w 2962800"/>
              <a:gd name="connsiteY6" fmla="*/ 2995238 h 3762000"/>
              <a:gd name="connsiteX7" fmla="*/ 1184947 w 2962800"/>
              <a:gd name="connsiteY7" fmla="*/ 3754237 h 3762000"/>
              <a:gd name="connsiteX8" fmla="*/ 0 w 2962800"/>
              <a:gd name="connsiteY8" fmla="*/ 3762000 h 3762000"/>
              <a:gd name="connsiteX9" fmla="*/ 0 w 2962800"/>
              <a:gd name="connsiteY9" fmla="*/ 3762000 h 3762000"/>
              <a:gd name="connsiteX10" fmla="*/ 0 w 2962800"/>
              <a:gd name="connsiteY10" fmla="*/ 0 h 3762000"/>
              <a:gd name="connsiteX0" fmla="*/ 0 w 2962800"/>
              <a:gd name="connsiteY0" fmla="*/ 0 h 3762000"/>
              <a:gd name="connsiteX1" fmla="*/ 0 w 2962800"/>
              <a:gd name="connsiteY1" fmla="*/ 0 h 3762000"/>
              <a:gd name="connsiteX2" fmla="*/ 2962800 w 2962800"/>
              <a:gd name="connsiteY2" fmla="*/ 0 h 3762000"/>
              <a:gd name="connsiteX3" fmla="*/ 2962800 w 2962800"/>
              <a:gd name="connsiteY3" fmla="*/ 0 h 3762000"/>
              <a:gd name="connsiteX4" fmla="*/ 2961359 w 2962800"/>
              <a:gd name="connsiteY4" fmla="*/ 1768274 h 3762000"/>
              <a:gd name="connsiteX5" fmla="*/ 2800875 w 2962800"/>
              <a:gd name="connsiteY5" fmla="*/ 2095125 h 3762000"/>
              <a:gd name="connsiteX6" fmla="*/ 1943625 w 2962800"/>
              <a:gd name="connsiteY6" fmla="*/ 2995238 h 3762000"/>
              <a:gd name="connsiteX7" fmla="*/ 1265910 w 2962800"/>
              <a:gd name="connsiteY7" fmla="*/ 3673275 h 3762000"/>
              <a:gd name="connsiteX8" fmla="*/ 1184947 w 2962800"/>
              <a:gd name="connsiteY8" fmla="*/ 3754237 h 3762000"/>
              <a:gd name="connsiteX9" fmla="*/ 0 w 2962800"/>
              <a:gd name="connsiteY9" fmla="*/ 3762000 h 3762000"/>
              <a:gd name="connsiteX10" fmla="*/ 0 w 2962800"/>
              <a:gd name="connsiteY10" fmla="*/ 3762000 h 3762000"/>
              <a:gd name="connsiteX11" fmla="*/ 0 w 2962800"/>
              <a:gd name="connsiteY11" fmla="*/ 0 h 3762000"/>
              <a:gd name="connsiteX0" fmla="*/ 0 w 2962800"/>
              <a:gd name="connsiteY0" fmla="*/ 0 h 3762000"/>
              <a:gd name="connsiteX1" fmla="*/ 0 w 2962800"/>
              <a:gd name="connsiteY1" fmla="*/ 0 h 3762000"/>
              <a:gd name="connsiteX2" fmla="*/ 2962800 w 2962800"/>
              <a:gd name="connsiteY2" fmla="*/ 0 h 3762000"/>
              <a:gd name="connsiteX3" fmla="*/ 2962800 w 2962800"/>
              <a:gd name="connsiteY3" fmla="*/ 0 h 3762000"/>
              <a:gd name="connsiteX4" fmla="*/ 2961359 w 2962800"/>
              <a:gd name="connsiteY4" fmla="*/ 1768274 h 3762000"/>
              <a:gd name="connsiteX5" fmla="*/ 2800875 w 2962800"/>
              <a:gd name="connsiteY5" fmla="*/ 2095125 h 3762000"/>
              <a:gd name="connsiteX6" fmla="*/ 1943625 w 2962800"/>
              <a:gd name="connsiteY6" fmla="*/ 2995238 h 3762000"/>
              <a:gd name="connsiteX7" fmla="*/ 1265910 w 2962800"/>
              <a:gd name="connsiteY7" fmla="*/ 3673275 h 3762000"/>
              <a:gd name="connsiteX8" fmla="*/ 1032547 w 2962800"/>
              <a:gd name="connsiteY8" fmla="*/ 3759000 h 3762000"/>
              <a:gd name="connsiteX9" fmla="*/ 0 w 2962800"/>
              <a:gd name="connsiteY9" fmla="*/ 3762000 h 3762000"/>
              <a:gd name="connsiteX10" fmla="*/ 0 w 2962800"/>
              <a:gd name="connsiteY10" fmla="*/ 3762000 h 3762000"/>
              <a:gd name="connsiteX11" fmla="*/ 0 w 2962800"/>
              <a:gd name="connsiteY11" fmla="*/ 0 h 3762000"/>
              <a:gd name="connsiteX0" fmla="*/ 0 w 2962800"/>
              <a:gd name="connsiteY0" fmla="*/ 0 h 3762000"/>
              <a:gd name="connsiteX1" fmla="*/ 0 w 2962800"/>
              <a:gd name="connsiteY1" fmla="*/ 0 h 3762000"/>
              <a:gd name="connsiteX2" fmla="*/ 2962800 w 2962800"/>
              <a:gd name="connsiteY2" fmla="*/ 0 h 3762000"/>
              <a:gd name="connsiteX3" fmla="*/ 2962800 w 2962800"/>
              <a:gd name="connsiteY3" fmla="*/ 0 h 3762000"/>
              <a:gd name="connsiteX4" fmla="*/ 2961359 w 2962800"/>
              <a:gd name="connsiteY4" fmla="*/ 1768274 h 3762000"/>
              <a:gd name="connsiteX5" fmla="*/ 2800875 w 2962800"/>
              <a:gd name="connsiteY5" fmla="*/ 2095125 h 3762000"/>
              <a:gd name="connsiteX6" fmla="*/ 1943625 w 2962800"/>
              <a:gd name="connsiteY6" fmla="*/ 2995238 h 3762000"/>
              <a:gd name="connsiteX7" fmla="*/ 1265910 w 2962800"/>
              <a:gd name="connsiteY7" fmla="*/ 3673275 h 3762000"/>
              <a:gd name="connsiteX8" fmla="*/ 1032547 w 2962800"/>
              <a:gd name="connsiteY8" fmla="*/ 3759000 h 3762000"/>
              <a:gd name="connsiteX9" fmla="*/ 0 w 2962800"/>
              <a:gd name="connsiteY9" fmla="*/ 3762000 h 3762000"/>
              <a:gd name="connsiteX10" fmla="*/ 0 w 2962800"/>
              <a:gd name="connsiteY10" fmla="*/ 3762000 h 3762000"/>
              <a:gd name="connsiteX11" fmla="*/ 0 w 2962800"/>
              <a:gd name="connsiteY11" fmla="*/ 0 h 3762000"/>
              <a:gd name="connsiteX0" fmla="*/ 0 w 2962800"/>
              <a:gd name="connsiteY0" fmla="*/ 0 h 3762000"/>
              <a:gd name="connsiteX1" fmla="*/ 0 w 2962800"/>
              <a:gd name="connsiteY1" fmla="*/ 0 h 3762000"/>
              <a:gd name="connsiteX2" fmla="*/ 2962800 w 2962800"/>
              <a:gd name="connsiteY2" fmla="*/ 0 h 3762000"/>
              <a:gd name="connsiteX3" fmla="*/ 2962800 w 2962800"/>
              <a:gd name="connsiteY3" fmla="*/ 0 h 3762000"/>
              <a:gd name="connsiteX4" fmla="*/ 2961359 w 2962800"/>
              <a:gd name="connsiteY4" fmla="*/ 1768274 h 3762000"/>
              <a:gd name="connsiteX5" fmla="*/ 2800875 w 2962800"/>
              <a:gd name="connsiteY5" fmla="*/ 2095125 h 3762000"/>
              <a:gd name="connsiteX6" fmla="*/ 1943625 w 2962800"/>
              <a:gd name="connsiteY6" fmla="*/ 2995238 h 3762000"/>
              <a:gd name="connsiteX7" fmla="*/ 1299248 w 2962800"/>
              <a:gd name="connsiteY7" fmla="*/ 3635175 h 3762000"/>
              <a:gd name="connsiteX8" fmla="*/ 1032547 w 2962800"/>
              <a:gd name="connsiteY8" fmla="*/ 3759000 h 3762000"/>
              <a:gd name="connsiteX9" fmla="*/ 0 w 2962800"/>
              <a:gd name="connsiteY9" fmla="*/ 3762000 h 3762000"/>
              <a:gd name="connsiteX10" fmla="*/ 0 w 2962800"/>
              <a:gd name="connsiteY10" fmla="*/ 3762000 h 3762000"/>
              <a:gd name="connsiteX11" fmla="*/ 0 w 2962800"/>
              <a:gd name="connsiteY11" fmla="*/ 0 h 3762000"/>
              <a:gd name="connsiteX0" fmla="*/ 0 w 2962800"/>
              <a:gd name="connsiteY0" fmla="*/ 0 h 3762000"/>
              <a:gd name="connsiteX1" fmla="*/ 0 w 2962800"/>
              <a:gd name="connsiteY1" fmla="*/ 0 h 3762000"/>
              <a:gd name="connsiteX2" fmla="*/ 2962800 w 2962800"/>
              <a:gd name="connsiteY2" fmla="*/ 0 h 3762000"/>
              <a:gd name="connsiteX3" fmla="*/ 2962800 w 2962800"/>
              <a:gd name="connsiteY3" fmla="*/ 0 h 3762000"/>
              <a:gd name="connsiteX4" fmla="*/ 2961359 w 2962800"/>
              <a:gd name="connsiteY4" fmla="*/ 1768274 h 3762000"/>
              <a:gd name="connsiteX5" fmla="*/ 2800875 w 2962800"/>
              <a:gd name="connsiteY5" fmla="*/ 2095125 h 3762000"/>
              <a:gd name="connsiteX6" fmla="*/ 1943625 w 2962800"/>
              <a:gd name="connsiteY6" fmla="*/ 2995238 h 3762000"/>
              <a:gd name="connsiteX7" fmla="*/ 1299248 w 2962800"/>
              <a:gd name="connsiteY7" fmla="*/ 3635175 h 3762000"/>
              <a:gd name="connsiteX8" fmla="*/ 1032547 w 2962800"/>
              <a:gd name="connsiteY8" fmla="*/ 3759000 h 3762000"/>
              <a:gd name="connsiteX9" fmla="*/ 0 w 2962800"/>
              <a:gd name="connsiteY9" fmla="*/ 3762000 h 3762000"/>
              <a:gd name="connsiteX10" fmla="*/ 0 w 2962800"/>
              <a:gd name="connsiteY10" fmla="*/ 3762000 h 3762000"/>
              <a:gd name="connsiteX11" fmla="*/ 0 w 2962800"/>
              <a:gd name="connsiteY11" fmla="*/ 0 h 3762000"/>
              <a:gd name="connsiteX0" fmla="*/ 0 w 2962800"/>
              <a:gd name="connsiteY0" fmla="*/ 0 h 3762000"/>
              <a:gd name="connsiteX1" fmla="*/ 0 w 2962800"/>
              <a:gd name="connsiteY1" fmla="*/ 0 h 3762000"/>
              <a:gd name="connsiteX2" fmla="*/ 2962800 w 2962800"/>
              <a:gd name="connsiteY2" fmla="*/ 0 h 3762000"/>
              <a:gd name="connsiteX3" fmla="*/ 2962800 w 2962800"/>
              <a:gd name="connsiteY3" fmla="*/ 0 h 3762000"/>
              <a:gd name="connsiteX4" fmla="*/ 2961359 w 2962800"/>
              <a:gd name="connsiteY4" fmla="*/ 1768274 h 3762000"/>
              <a:gd name="connsiteX5" fmla="*/ 2800875 w 2962800"/>
              <a:gd name="connsiteY5" fmla="*/ 2095125 h 3762000"/>
              <a:gd name="connsiteX6" fmla="*/ 1943625 w 2962800"/>
              <a:gd name="connsiteY6" fmla="*/ 2995238 h 3762000"/>
              <a:gd name="connsiteX7" fmla="*/ 1299248 w 2962800"/>
              <a:gd name="connsiteY7" fmla="*/ 3635175 h 3762000"/>
              <a:gd name="connsiteX8" fmla="*/ 1032547 w 2962800"/>
              <a:gd name="connsiteY8" fmla="*/ 3759000 h 3762000"/>
              <a:gd name="connsiteX9" fmla="*/ 0 w 2962800"/>
              <a:gd name="connsiteY9" fmla="*/ 3762000 h 3762000"/>
              <a:gd name="connsiteX10" fmla="*/ 0 w 2962800"/>
              <a:gd name="connsiteY10" fmla="*/ 3762000 h 3762000"/>
              <a:gd name="connsiteX11" fmla="*/ 0 w 2962800"/>
              <a:gd name="connsiteY11" fmla="*/ 0 h 3762000"/>
              <a:gd name="connsiteX0" fmla="*/ 0 w 2962800"/>
              <a:gd name="connsiteY0" fmla="*/ 0 h 3762000"/>
              <a:gd name="connsiteX1" fmla="*/ 0 w 2962800"/>
              <a:gd name="connsiteY1" fmla="*/ 0 h 3762000"/>
              <a:gd name="connsiteX2" fmla="*/ 2962800 w 2962800"/>
              <a:gd name="connsiteY2" fmla="*/ 0 h 3762000"/>
              <a:gd name="connsiteX3" fmla="*/ 2962800 w 2962800"/>
              <a:gd name="connsiteY3" fmla="*/ 0 h 3762000"/>
              <a:gd name="connsiteX4" fmla="*/ 2961359 w 2962800"/>
              <a:gd name="connsiteY4" fmla="*/ 1768274 h 3762000"/>
              <a:gd name="connsiteX5" fmla="*/ 2800875 w 2962800"/>
              <a:gd name="connsiteY5" fmla="*/ 2095125 h 3762000"/>
              <a:gd name="connsiteX6" fmla="*/ 1943625 w 2962800"/>
              <a:gd name="connsiteY6" fmla="*/ 2995238 h 3762000"/>
              <a:gd name="connsiteX7" fmla="*/ 1299248 w 2962800"/>
              <a:gd name="connsiteY7" fmla="*/ 3635175 h 3762000"/>
              <a:gd name="connsiteX8" fmla="*/ 1032547 w 2962800"/>
              <a:gd name="connsiteY8" fmla="*/ 3759000 h 3762000"/>
              <a:gd name="connsiteX9" fmla="*/ 0 w 2962800"/>
              <a:gd name="connsiteY9" fmla="*/ 3762000 h 3762000"/>
              <a:gd name="connsiteX10" fmla="*/ 0 w 2962800"/>
              <a:gd name="connsiteY10" fmla="*/ 3762000 h 3762000"/>
              <a:gd name="connsiteX11" fmla="*/ 0 w 2962800"/>
              <a:gd name="connsiteY11" fmla="*/ 0 h 3762000"/>
              <a:gd name="connsiteX0" fmla="*/ 0 w 2962800"/>
              <a:gd name="connsiteY0" fmla="*/ 0 h 3762000"/>
              <a:gd name="connsiteX1" fmla="*/ 0 w 2962800"/>
              <a:gd name="connsiteY1" fmla="*/ 0 h 3762000"/>
              <a:gd name="connsiteX2" fmla="*/ 2962800 w 2962800"/>
              <a:gd name="connsiteY2" fmla="*/ 0 h 3762000"/>
              <a:gd name="connsiteX3" fmla="*/ 2962800 w 2962800"/>
              <a:gd name="connsiteY3" fmla="*/ 0 h 3762000"/>
              <a:gd name="connsiteX4" fmla="*/ 2961359 w 2962800"/>
              <a:gd name="connsiteY4" fmla="*/ 1768274 h 3762000"/>
              <a:gd name="connsiteX5" fmla="*/ 2786587 w 2962800"/>
              <a:gd name="connsiteY5" fmla="*/ 2099888 h 3762000"/>
              <a:gd name="connsiteX6" fmla="*/ 1943625 w 2962800"/>
              <a:gd name="connsiteY6" fmla="*/ 2995238 h 3762000"/>
              <a:gd name="connsiteX7" fmla="*/ 1299248 w 2962800"/>
              <a:gd name="connsiteY7" fmla="*/ 3635175 h 3762000"/>
              <a:gd name="connsiteX8" fmla="*/ 1032547 w 2962800"/>
              <a:gd name="connsiteY8" fmla="*/ 3759000 h 3762000"/>
              <a:gd name="connsiteX9" fmla="*/ 0 w 2962800"/>
              <a:gd name="connsiteY9" fmla="*/ 3762000 h 3762000"/>
              <a:gd name="connsiteX10" fmla="*/ 0 w 2962800"/>
              <a:gd name="connsiteY10" fmla="*/ 3762000 h 3762000"/>
              <a:gd name="connsiteX11" fmla="*/ 0 w 2962800"/>
              <a:gd name="connsiteY11" fmla="*/ 0 h 3762000"/>
              <a:gd name="connsiteX0" fmla="*/ 0 w 2962800"/>
              <a:gd name="connsiteY0" fmla="*/ 0 h 3762000"/>
              <a:gd name="connsiteX1" fmla="*/ 0 w 2962800"/>
              <a:gd name="connsiteY1" fmla="*/ 0 h 3762000"/>
              <a:gd name="connsiteX2" fmla="*/ 2962800 w 2962800"/>
              <a:gd name="connsiteY2" fmla="*/ 0 h 3762000"/>
              <a:gd name="connsiteX3" fmla="*/ 2962800 w 2962800"/>
              <a:gd name="connsiteY3" fmla="*/ 0 h 3762000"/>
              <a:gd name="connsiteX4" fmla="*/ 2961359 w 2962800"/>
              <a:gd name="connsiteY4" fmla="*/ 1768274 h 3762000"/>
              <a:gd name="connsiteX5" fmla="*/ 2786587 w 2962800"/>
              <a:gd name="connsiteY5" fmla="*/ 2099888 h 3762000"/>
              <a:gd name="connsiteX6" fmla="*/ 1943625 w 2962800"/>
              <a:gd name="connsiteY6" fmla="*/ 2995238 h 3762000"/>
              <a:gd name="connsiteX7" fmla="*/ 1299248 w 2962800"/>
              <a:gd name="connsiteY7" fmla="*/ 3635175 h 3762000"/>
              <a:gd name="connsiteX8" fmla="*/ 1032547 w 2962800"/>
              <a:gd name="connsiteY8" fmla="*/ 3759000 h 3762000"/>
              <a:gd name="connsiteX9" fmla="*/ 0 w 2962800"/>
              <a:gd name="connsiteY9" fmla="*/ 3762000 h 3762000"/>
              <a:gd name="connsiteX10" fmla="*/ 0 w 2962800"/>
              <a:gd name="connsiteY10" fmla="*/ 3762000 h 3762000"/>
              <a:gd name="connsiteX11" fmla="*/ 0 w 2962800"/>
              <a:gd name="connsiteY11" fmla="*/ 0 h 3762000"/>
              <a:gd name="connsiteX0" fmla="*/ 0 w 2962800"/>
              <a:gd name="connsiteY0" fmla="*/ 0 h 3762000"/>
              <a:gd name="connsiteX1" fmla="*/ 0 w 2962800"/>
              <a:gd name="connsiteY1" fmla="*/ 0 h 3762000"/>
              <a:gd name="connsiteX2" fmla="*/ 2962800 w 2962800"/>
              <a:gd name="connsiteY2" fmla="*/ 0 h 3762000"/>
              <a:gd name="connsiteX3" fmla="*/ 2962800 w 2962800"/>
              <a:gd name="connsiteY3" fmla="*/ 0 h 3762000"/>
              <a:gd name="connsiteX4" fmla="*/ 2961359 w 2962800"/>
              <a:gd name="connsiteY4" fmla="*/ 1768274 h 3762000"/>
              <a:gd name="connsiteX5" fmla="*/ 2786587 w 2962800"/>
              <a:gd name="connsiteY5" fmla="*/ 2099888 h 3762000"/>
              <a:gd name="connsiteX6" fmla="*/ 1943625 w 2962800"/>
              <a:gd name="connsiteY6" fmla="*/ 2995238 h 3762000"/>
              <a:gd name="connsiteX7" fmla="*/ 1299248 w 2962800"/>
              <a:gd name="connsiteY7" fmla="*/ 3635175 h 3762000"/>
              <a:gd name="connsiteX8" fmla="*/ 1032547 w 2962800"/>
              <a:gd name="connsiteY8" fmla="*/ 3759000 h 3762000"/>
              <a:gd name="connsiteX9" fmla="*/ 0 w 2962800"/>
              <a:gd name="connsiteY9" fmla="*/ 3762000 h 3762000"/>
              <a:gd name="connsiteX10" fmla="*/ 0 w 2962800"/>
              <a:gd name="connsiteY10" fmla="*/ 3762000 h 3762000"/>
              <a:gd name="connsiteX11" fmla="*/ 0 w 2962800"/>
              <a:gd name="connsiteY11" fmla="*/ 0 h 3762000"/>
              <a:gd name="connsiteX0" fmla="*/ 0 w 2962800"/>
              <a:gd name="connsiteY0" fmla="*/ 0 h 3762000"/>
              <a:gd name="connsiteX1" fmla="*/ 0 w 2962800"/>
              <a:gd name="connsiteY1" fmla="*/ 0 h 3762000"/>
              <a:gd name="connsiteX2" fmla="*/ 2962800 w 2962800"/>
              <a:gd name="connsiteY2" fmla="*/ 0 h 3762000"/>
              <a:gd name="connsiteX3" fmla="*/ 2962800 w 2962800"/>
              <a:gd name="connsiteY3" fmla="*/ 0 h 3762000"/>
              <a:gd name="connsiteX4" fmla="*/ 2961359 w 2962800"/>
              <a:gd name="connsiteY4" fmla="*/ 1768274 h 3762000"/>
              <a:gd name="connsiteX5" fmla="*/ 2819925 w 2962800"/>
              <a:gd name="connsiteY5" fmla="*/ 2057025 h 3762000"/>
              <a:gd name="connsiteX6" fmla="*/ 1943625 w 2962800"/>
              <a:gd name="connsiteY6" fmla="*/ 2995238 h 3762000"/>
              <a:gd name="connsiteX7" fmla="*/ 1299248 w 2962800"/>
              <a:gd name="connsiteY7" fmla="*/ 3635175 h 3762000"/>
              <a:gd name="connsiteX8" fmla="*/ 1032547 w 2962800"/>
              <a:gd name="connsiteY8" fmla="*/ 3759000 h 3762000"/>
              <a:gd name="connsiteX9" fmla="*/ 0 w 2962800"/>
              <a:gd name="connsiteY9" fmla="*/ 3762000 h 3762000"/>
              <a:gd name="connsiteX10" fmla="*/ 0 w 2962800"/>
              <a:gd name="connsiteY10" fmla="*/ 3762000 h 3762000"/>
              <a:gd name="connsiteX11" fmla="*/ 0 w 2962800"/>
              <a:gd name="connsiteY11" fmla="*/ 0 h 3762000"/>
              <a:gd name="connsiteX0" fmla="*/ 0 w 2962800"/>
              <a:gd name="connsiteY0" fmla="*/ 0 h 3762000"/>
              <a:gd name="connsiteX1" fmla="*/ 0 w 2962800"/>
              <a:gd name="connsiteY1" fmla="*/ 0 h 3762000"/>
              <a:gd name="connsiteX2" fmla="*/ 2962800 w 2962800"/>
              <a:gd name="connsiteY2" fmla="*/ 0 h 3762000"/>
              <a:gd name="connsiteX3" fmla="*/ 2962800 w 2962800"/>
              <a:gd name="connsiteY3" fmla="*/ 0 h 3762000"/>
              <a:gd name="connsiteX4" fmla="*/ 2961359 w 2962800"/>
              <a:gd name="connsiteY4" fmla="*/ 1768274 h 3762000"/>
              <a:gd name="connsiteX5" fmla="*/ 2819925 w 2962800"/>
              <a:gd name="connsiteY5" fmla="*/ 2057025 h 3762000"/>
              <a:gd name="connsiteX6" fmla="*/ 1299248 w 2962800"/>
              <a:gd name="connsiteY6" fmla="*/ 3635175 h 3762000"/>
              <a:gd name="connsiteX7" fmla="*/ 1032547 w 2962800"/>
              <a:gd name="connsiteY7" fmla="*/ 3759000 h 3762000"/>
              <a:gd name="connsiteX8" fmla="*/ 0 w 2962800"/>
              <a:gd name="connsiteY8" fmla="*/ 3762000 h 3762000"/>
              <a:gd name="connsiteX9" fmla="*/ 0 w 2962800"/>
              <a:gd name="connsiteY9" fmla="*/ 3762000 h 3762000"/>
              <a:gd name="connsiteX10" fmla="*/ 0 w 2962800"/>
              <a:gd name="connsiteY10" fmla="*/ 0 h 3762000"/>
              <a:gd name="connsiteX0" fmla="*/ 0 w 2962800"/>
              <a:gd name="connsiteY0" fmla="*/ 0 h 3762000"/>
              <a:gd name="connsiteX1" fmla="*/ 0 w 2962800"/>
              <a:gd name="connsiteY1" fmla="*/ 0 h 3762000"/>
              <a:gd name="connsiteX2" fmla="*/ 2962800 w 2962800"/>
              <a:gd name="connsiteY2" fmla="*/ 0 h 3762000"/>
              <a:gd name="connsiteX3" fmla="*/ 2962800 w 2962800"/>
              <a:gd name="connsiteY3" fmla="*/ 0 h 3762000"/>
              <a:gd name="connsiteX4" fmla="*/ 2961359 w 2962800"/>
              <a:gd name="connsiteY4" fmla="*/ 1768274 h 3762000"/>
              <a:gd name="connsiteX5" fmla="*/ 2819925 w 2962800"/>
              <a:gd name="connsiteY5" fmla="*/ 2057025 h 3762000"/>
              <a:gd name="connsiteX6" fmla="*/ 1299248 w 2962800"/>
              <a:gd name="connsiteY6" fmla="*/ 3635175 h 3762000"/>
              <a:gd name="connsiteX7" fmla="*/ 1032547 w 2962800"/>
              <a:gd name="connsiteY7" fmla="*/ 3759000 h 3762000"/>
              <a:gd name="connsiteX8" fmla="*/ 0 w 2962800"/>
              <a:gd name="connsiteY8" fmla="*/ 3762000 h 3762000"/>
              <a:gd name="connsiteX9" fmla="*/ 0 w 2962800"/>
              <a:gd name="connsiteY9" fmla="*/ 3762000 h 3762000"/>
              <a:gd name="connsiteX10" fmla="*/ 0 w 2962800"/>
              <a:gd name="connsiteY10" fmla="*/ 0 h 3762000"/>
              <a:gd name="connsiteX0" fmla="*/ 0 w 2962800"/>
              <a:gd name="connsiteY0" fmla="*/ 0 h 3762000"/>
              <a:gd name="connsiteX1" fmla="*/ 0 w 2962800"/>
              <a:gd name="connsiteY1" fmla="*/ 0 h 3762000"/>
              <a:gd name="connsiteX2" fmla="*/ 2962800 w 2962800"/>
              <a:gd name="connsiteY2" fmla="*/ 0 h 3762000"/>
              <a:gd name="connsiteX3" fmla="*/ 2962800 w 2962800"/>
              <a:gd name="connsiteY3" fmla="*/ 0 h 3762000"/>
              <a:gd name="connsiteX4" fmla="*/ 2961359 w 2962800"/>
              <a:gd name="connsiteY4" fmla="*/ 1768274 h 3762000"/>
              <a:gd name="connsiteX5" fmla="*/ 2819925 w 2962800"/>
              <a:gd name="connsiteY5" fmla="*/ 2057025 h 3762000"/>
              <a:gd name="connsiteX6" fmla="*/ 1299248 w 2962800"/>
              <a:gd name="connsiteY6" fmla="*/ 3635175 h 3762000"/>
              <a:gd name="connsiteX7" fmla="*/ 1032547 w 2962800"/>
              <a:gd name="connsiteY7" fmla="*/ 3759000 h 3762000"/>
              <a:gd name="connsiteX8" fmla="*/ 0 w 2962800"/>
              <a:gd name="connsiteY8" fmla="*/ 3762000 h 3762000"/>
              <a:gd name="connsiteX9" fmla="*/ 0 w 2962800"/>
              <a:gd name="connsiteY9" fmla="*/ 3762000 h 3762000"/>
              <a:gd name="connsiteX10" fmla="*/ 0 w 2962800"/>
              <a:gd name="connsiteY10" fmla="*/ 0 h 3762000"/>
              <a:gd name="connsiteX0" fmla="*/ 0 w 2962800"/>
              <a:gd name="connsiteY0" fmla="*/ 0 h 3762000"/>
              <a:gd name="connsiteX1" fmla="*/ 0 w 2962800"/>
              <a:gd name="connsiteY1" fmla="*/ 0 h 3762000"/>
              <a:gd name="connsiteX2" fmla="*/ 2962800 w 2962800"/>
              <a:gd name="connsiteY2" fmla="*/ 0 h 3762000"/>
              <a:gd name="connsiteX3" fmla="*/ 2962800 w 2962800"/>
              <a:gd name="connsiteY3" fmla="*/ 0 h 3762000"/>
              <a:gd name="connsiteX4" fmla="*/ 2961359 w 2962800"/>
              <a:gd name="connsiteY4" fmla="*/ 1768274 h 3762000"/>
              <a:gd name="connsiteX5" fmla="*/ 2819925 w 2962800"/>
              <a:gd name="connsiteY5" fmla="*/ 2057025 h 3762000"/>
              <a:gd name="connsiteX6" fmla="*/ 1299248 w 2962800"/>
              <a:gd name="connsiteY6" fmla="*/ 3635175 h 3762000"/>
              <a:gd name="connsiteX7" fmla="*/ 1032547 w 2962800"/>
              <a:gd name="connsiteY7" fmla="*/ 3759000 h 3762000"/>
              <a:gd name="connsiteX8" fmla="*/ 0 w 2962800"/>
              <a:gd name="connsiteY8" fmla="*/ 3762000 h 3762000"/>
              <a:gd name="connsiteX9" fmla="*/ 0 w 2962800"/>
              <a:gd name="connsiteY9" fmla="*/ 3762000 h 3762000"/>
              <a:gd name="connsiteX10" fmla="*/ 0 w 2962800"/>
              <a:gd name="connsiteY10" fmla="*/ 0 h 3762000"/>
              <a:gd name="connsiteX0" fmla="*/ 0 w 2962800"/>
              <a:gd name="connsiteY0" fmla="*/ 0 h 3762000"/>
              <a:gd name="connsiteX1" fmla="*/ 0 w 2962800"/>
              <a:gd name="connsiteY1" fmla="*/ 0 h 3762000"/>
              <a:gd name="connsiteX2" fmla="*/ 2962800 w 2962800"/>
              <a:gd name="connsiteY2" fmla="*/ 0 h 3762000"/>
              <a:gd name="connsiteX3" fmla="*/ 2962800 w 2962800"/>
              <a:gd name="connsiteY3" fmla="*/ 0 h 3762000"/>
              <a:gd name="connsiteX4" fmla="*/ 2961359 w 2962800"/>
              <a:gd name="connsiteY4" fmla="*/ 1742874 h 3762000"/>
              <a:gd name="connsiteX5" fmla="*/ 2819925 w 2962800"/>
              <a:gd name="connsiteY5" fmla="*/ 2057025 h 3762000"/>
              <a:gd name="connsiteX6" fmla="*/ 1299248 w 2962800"/>
              <a:gd name="connsiteY6" fmla="*/ 3635175 h 3762000"/>
              <a:gd name="connsiteX7" fmla="*/ 1032547 w 2962800"/>
              <a:gd name="connsiteY7" fmla="*/ 3759000 h 3762000"/>
              <a:gd name="connsiteX8" fmla="*/ 0 w 2962800"/>
              <a:gd name="connsiteY8" fmla="*/ 3762000 h 3762000"/>
              <a:gd name="connsiteX9" fmla="*/ 0 w 2962800"/>
              <a:gd name="connsiteY9" fmla="*/ 3762000 h 3762000"/>
              <a:gd name="connsiteX10" fmla="*/ 0 w 2962800"/>
              <a:gd name="connsiteY10" fmla="*/ 0 h 376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62800" h="3762000">
                <a:moveTo>
                  <a:pt x="0" y="0"/>
                </a:moveTo>
                <a:lnTo>
                  <a:pt x="0" y="0"/>
                </a:lnTo>
                <a:lnTo>
                  <a:pt x="2962800" y="0"/>
                </a:lnTo>
                <a:lnTo>
                  <a:pt x="2962800" y="0"/>
                </a:lnTo>
                <a:cubicBezTo>
                  <a:pt x="2960732" y="629112"/>
                  <a:pt x="2963427" y="1113762"/>
                  <a:pt x="2961359" y="1742874"/>
                </a:cubicBezTo>
                <a:cubicBezTo>
                  <a:pt x="2944377" y="1872463"/>
                  <a:pt x="2895644" y="1954425"/>
                  <a:pt x="2819925" y="2057025"/>
                </a:cubicBezTo>
                <a:cubicBezTo>
                  <a:pt x="2717846" y="2173500"/>
                  <a:pt x="1448953" y="3523462"/>
                  <a:pt x="1299248" y="3635175"/>
                </a:cubicBezTo>
                <a:cubicBezTo>
                  <a:pt x="1202410" y="3701850"/>
                  <a:pt x="1143672" y="3739950"/>
                  <a:pt x="1032547" y="3759000"/>
                </a:cubicBezTo>
                <a:lnTo>
                  <a:pt x="0" y="3762000"/>
                </a:lnTo>
                <a:lnTo>
                  <a:pt x="0" y="3762000"/>
                </a:lnTo>
                <a:lnTo>
                  <a:pt x="0" y="0"/>
                </a:lnTo>
                <a:close/>
              </a:path>
            </a:pathLst>
          </a:custGeom>
          <a:blipFill>
            <a:blip r:embed="rId2" cstate="print"/>
            <a:stretch>
              <a:fillRect/>
            </a:stretch>
          </a:blipFill>
          <a:ln w="19050">
            <a:solidFill>
              <a:srgbClr val="FFFFFF"/>
            </a:solidFill>
          </a:ln>
        </p:spPr>
        <p:txBody>
          <a:bodyPr vert="horz" lIns="0" tIns="594000" rIns="0" bIns="0" rtlCol="0" anchor="t" anchorCtr="0">
            <a:noAutofit/>
          </a:bodyPr>
          <a:lstStyle>
            <a:lvl1pPr algn="ctr">
              <a:defRPr lang="en-US" sz="1200" noProof="0" dirty="0">
                <a:solidFill>
                  <a:schemeClr val="bg1"/>
                </a:solidFill>
              </a:defRPr>
            </a:lvl1pPr>
          </a:lstStyle>
          <a:p>
            <a:pPr lvl="0" algn="ctr"/>
            <a:r>
              <a:rPr lang="en-US" noProof="0" dirty="0" smtClean="0"/>
              <a:t>Insert picture here</a:t>
            </a:r>
            <a:endParaRPr lang="en-US" noProof="0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-8792" y="-17262"/>
            <a:ext cx="2984400" cy="3762000"/>
          </a:xfrm>
          <a:blipFill>
            <a:blip r:embed="rId2" cstate="print"/>
            <a:stretch>
              <a:fillRect/>
            </a:stretch>
          </a:blipFill>
          <a:ln w="19050">
            <a:solidFill>
              <a:srgbClr val="FFFFFF"/>
            </a:solidFill>
          </a:ln>
        </p:spPr>
        <p:txBody>
          <a:bodyPr tIns="594000" anchor="t" anchorCtr="0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noProof="0" dirty="0" smtClean="0"/>
              <a:t>Insert picture here</a:t>
            </a:r>
            <a:endParaRPr lang="en-US" noProof="0" dirty="0"/>
          </a:p>
        </p:txBody>
      </p:sp>
      <p:pic>
        <p:nvPicPr>
          <p:cNvPr id="1027" name="Picture 3" descr="B_SFABL_Logo_Cent-1_RGB_101217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671513" y="4124325"/>
            <a:ext cx="1943100" cy="1122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384550" y="4976840"/>
            <a:ext cx="5291138" cy="307777"/>
          </a:xfrm>
        </p:spPr>
        <p:txBody>
          <a:bodyPr anchor="t" anchorCtr="0">
            <a:spAutoFit/>
          </a:bodyPr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smtClean="0"/>
              <a:t>Subheadline</a:t>
            </a:r>
            <a:endParaRPr lang="en-GB" noProof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 bwMode="gray">
          <a:xfrm>
            <a:off x="3384550" y="4498690"/>
            <a:ext cx="5287137" cy="443198"/>
          </a:xfrm>
        </p:spPr>
        <p:txBody>
          <a:bodyPr>
            <a:spAutoFit/>
          </a:bodyPr>
          <a:lstStyle>
            <a:lvl1pPr>
              <a:lnSpc>
                <a:spcPct val="90000"/>
              </a:lnSpc>
              <a:defRPr sz="3200">
                <a:solidFill>
                  <a:schemeClr val="bg2"/>
                </a:solidFill>
              </a:defRPr>
            </a:lvl1pPr>
          </a:lstStyle>
          <a:p>
            <a:r>
              <a:rPr lang="en-GB" noProof="0" smtClean="0"/>
              <a:t>Headline</a:t>
            </a:r>
            <a:endParaRPr lang="en-GB" noProof="0"/>
          </a:p>
        </p:txBody>
      </p:sp>
      <p:sp>
        <p:nvSpPr>
          <p:cNvPr id="7" name="Rectangle 10"/>
          <p:cNvSpPr>
            <a:spLocks noChangeArrowheads="1"/>
          </p:cNvSpPr>
          <p:nvPr userDrawn="1"/>
        </p:nvSpPr>
        <p:spPr bwMode="gray">
          <a:xfrm>
            <a:off x="9010650" y="4125913"/>
            <a:ext cx="133350" cy="700087"/>
          </a:xfrm>
          <a:prstGeom prst="rect">
            <a:avLst/>
          </a:prstGeom>
          <a:solidFill>
            <a:srgbClr val="6BC200"/>
          </a:solidFill>
          <a:ln>
            <a:noFill/>
          </a:ln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DE" dirty="0">
              <a:solidFill>
                <a:srgbClr val="676767"/>
              </a:solidFill>
              <a:cs typeface="Arial" pitchFamily="34" charset="0"/>
            </a:endParaRPr>
          </a:p>
        </p:txBody>
      </p:sp>
      <p:sp>
        <p:nvSpPr>
          <p:cNvPr id="8" name="Rectangle 11"/>
          <p:cNvSpPr>
            <a:spLocks noChangeArrowheads="1"/>
          </p:cNvSpPr>
          <p:nvPr userDrawn="1"/>
        </p:nvSpPr>
        <p:spPr bwMode="gray">
          <a:xfrm>
            <a:off x="9010650" y="4818063"/>
            <a:ext cx="133350" cy="698500"/>
          </a:xfrm>
          <a:prstGeom prst="rect">
            <a:avLst/>
          </a:prstGeom>
          <a:solidFill>
            <a:srgbClr val="0090C5"/>
          </a:solidFill>
          <a:ln>
            <a:noFill/>
          </a:ln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DE" dirty="0">
              <a:solidFill>
                <a:srgbClr val="FFFFFF"/>
              </a:solidFill>
              <a:cs typeface="Arial" pitchFamily="34" charset="0"/>
            </a:endParaRPr>
          </a:p>
        </p:txBody>
      </p:sp>
      <p:cxnSp>
        <p:nvCxnSpPr>
          <p:cNvPr id="21" name="Gerade Verbindung 20"/>
          <p:cNvCxnSpPr/>
          <p:nvPr userDrawn="1"/>
        </p:nvCxnSpPr>
        <p:spPr bwMode="gray">
          <a:xfrm>
            <a:off x="3024188" y="4125913"/>
            <a:ext cx="0" cy="1187450"/>
          </a:xfrm>
          <a:prstGeom prst="line">
            <a:avLst/>
          </a:prstGeom>
          <a:ln w="22225">
            <a:solidFill>
              <a:srgbClr val="7787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09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Title slide with 3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291971519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9" name="think-cell Folie" r:id="rId20" imgW="360" imgH="360" progId="TCLayout.ActiveDocument.1">
                  <p:embed/>
                </p:oleObj>
              </mc:Choice>
              <mc:Fallback>
                <p:oleObj name="think-cell Folie" r:id="rId20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Freeform 24"/>
          <p:cNvSpPr>
            <a:spLocks/>
          </p:cNvSpPr>
          <p:nvPr userDrawn="1">
            <p:custDataLst>
              <p:tags r:id="rId3"/>
            </p:custDataLst>
          </p:nvPr>
        </p:nvSpPr>
        <p:spPr bwMode="gray">
          <a:xfrm>
            <a:off x="570" y="1463811"/>
            <a:ext cx="9144448" cy="3876612"/>
          </a:xfrm>
          <a:custGeom>
            <a:avLst/>
            <a:gdLst/>
            <a:ahLst/>
            <a:cxnLst>
              <a:cxn ang="0">
                <a:pos x="6709" y="2360"/>
              </a:cxn>
              <a:cxn ang="0">
                <a:pos x="6709" y="0"/>
              </a:cxn>
              <a:cxn ang="0">
                <a:pos x="0" y="0"/>
              </a:cxn>
              <a:cxn ang="0">
                <a:pos x="0" y="7"/>
              </a:cxn>
              <a:cxn ang="0">
                <a:pos x="6701" y="7"/>
              </a:cxn>
              <a:cxn ang="0">
                <a:pos x="6701" y="2884"/>
              </a:cxn>
              <a:cxn ang="0">
                <a:pos x="6803" y="2884"/>
              </a:cxn>
              <a:cxn ang="0">
                <a:pos x="6803" y="2360"/>
              </a:cxn>
              <a:cxn ang="0">
                <a:pos x="6709" y="2360"/>
              </a:cxn>
              <a:cxn ang="0">
                <a:pos x="6709" y="2360"/>
              </a:cxn>
            </a:cxnLst>
            <a:rect l="0" t="0" r="r" b="b"/>
            <a:pathLst>
              <a:path w="6803" h="2884">
                <a:moveTo>
                  <a:pt x="6709" y="2360"/>
                </a:moveTo>
                <a:lnTo>
                  <a:pt x="6709" y="0"/>
                </a:lnTo>
                <a:lnTo>
                  <a:pt x="0" y="0"/>
                </a:lnTo>
                <a:lnTo>
                  <a:pt x="0" y="7"/>
                </a:lnTo>
                <a:lnTo>
                  <a:pt x="6701" y="7"/>
                </a:lnTo>
                <a:lnTo>
                  <a:pt x="6701" y="2884"/>
                </a:lnTo>
                <a:lnTo>
                  <a:pt x="6803" y="2884"/>
                </a:lnTo>
                <a:lnTo>
                  <a:pt x="6803" y="2360"/>
                </a:lnTo>
                <a:lnTo>
                  <a:pt x="6709" y="2360"/>
                </a:lnTo>
                <a:lnTo>
                  <a:pt x="6709" y="2360"/>
                </a:lnTo>
                <a:close/>
              </a:path>
            </a:pathLst>
          </a:custGeom>
          <a:solidFill>
            <a:srgbClr val="6BC2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676767"/>
              </a:solidFill>
            </a:endParaRPr>
          </a:p>
        </p:txBody>
      </p:sp>
      <p:sp>
        <p:nvSpPr>
          <p:cNvPr id="14" name="Fußzeilenplatzhalter 4"/>
          <p:cNvSpPr>
            <a:spLocks noGrp="1"/>
          </p:cNvSpPr>
          <p:nvPr>
            <p:ph type="ftr" sz="quarter" idx="3"/>
            <p:custDataLst>
              <p:tags r:id="rId4"/>
            </p:custDataLst>
          </p:nvPr>
        </p:nvSpPr>
        <p:spPr bwMode="gray">
          <a:xfrm>
            <a:off x="878493" y="6424612"/>
            <a:ext cx="6001156" cy="433387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dirty="0" smtClean="0">
                <a:solidFill>
                  <a:srgbClr val="676767"/>
                </a:solidFill>
              </a:rPr>
              <a:t>• Name of Presentation • July 10, 2011</a:t>
            </a:r>
            <a:endParaRPr lang="en-US" dirty="0">
              <a:solidFill>
                <a:srgbClr val="676767"/>
              </a:solidFill>
            </a:endParaRPr>
          </a:p>
        </p:txBody>
      </p:sp>
      <p:sp>
        <p:nvSpPr>
          <p:cNvPr id="15" name="Foliennummernplatzhalter 3"/>
          <p:cNvSpPr>
            <a:spLocks noGrp="1"/>
          </p:cNvSpPr>
          <p:nvPr>
            <p:ph type="sldNum" sz="quarter" idx="4"/>
            <p:custDataLst>
              <p:tags r:id="rId5"/>
            </p:custDataLst>
          </p:nvPr>
        </p:nvSpPr>
        <p:spPr bwMode="gray">
          <a:xfrm>
            <a:off x="468313" y="6424612"/>
            <a:ext cx="481807" cy="43338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676767"/>
                </a:solidFill>
              </a:rPr>
              <a:t>Page </a:t>
            </a:r>
            <a:fld id="{87F334AE-4EAC-4C2D-A638-92A76F09FCC4}" type="slidenum">
              <a:rPr lang="en-US" smtClean="0">
                <a:solidFill>
                  <a:srgbClr val="676767"/>
                </a:solidFill>
              </a:rPr>
              <a:pPr/>
              <a:t>‹Nr.›</a:t>
            </a:fld>
            <a:endParaRPr lang="en-US" dirty="0">
              <a:solidFill>
                <a:srgbClr val="676767"/>
              </a:solidFill>
            </a:endParaRPr>
          </a:p>
        </p:txBody>
      </p:sp>
      <p:sp>
        <p:nvSpPr>
          <p:cNvPr id="4" name="Rechteck 3"/>
          <p:cNvSpPr/>
          <p:nvPr userDrawn="1">
            <p:custDataLst>
              <p:tags r:id="rId6"/>
            </p:custDataLst>
          </p:nvPr>
        </p:nvSpPr>
        <p:spPr bwMode="gray">
          <a:xfrm>
            <a:off x="0" y="0"/>
            <a:ext cx="8677275" cy="3278981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676767"/>
              </a:solidFill>
            </a:endParaRPr>
          </a:p>
        </p:txBody>
      </p:sp>
      <p:sp>
        <p:nvSpPr>
          <p:cNvPr id="13" name="Bildplatzhalter 9"/>
          <p:cNvSpPr>
            <a:spLocks noGrp="1"/>
          </p:cNvSpPr>
          <p:nvPr>
            <p:ph type="pic" sz="quarter" idx="14" hasCustomPrompt="1"/>
            <p:custDataLst>
              <p:tags r:id="rId7"/>
            </p:custDataLst>
          </p:nvPr>
        </p:nvSpPr>
        <p:spPr bwMode="gray">
          <a:xfrm>
            <a:off x="3022556" y="1"/>
            <a:ext cx="2962800" cy="3422649"/>
          </a:xfrm>
          <a:blipFill>
            <a:blip r:embed="rId22" cstate="print"/>
            <a:stretch>
              <a:fillRect/>
            </a:stretch>
          </a:blipFill>
          <a:ln w="19050">
            <a:noFill/>
          </a:ln>
        </p:spPr>
        <p:txBody>
          <a:bodyPr tIns="594000" anchor="t" anchorCtr="0"/>
          <a:lstStyle>
            <a:lvl1pPr algn="ctr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GB" noProof="0" smtClean="0"/>
              <a:t>Insert picture here</a:t>
            </a:r>
            <a:endParaRPr lang="en-GB" noProof="0"/>
          </a:p>
        </p:txBody>
      </p:sp>
      <p:sp>
        <p:nvSpPr>
          <p:cNvPr id="12" name="Bildplatzhalter 11"/>
          <p:cNvSpPr>
            <a:spLocks noGrp="1"/>
          </p:cNvSpPr>
          <p:nvPr>
            <p:ph type="pic" sz="quarter" idx="15" hasCustomPrompt="1"/>
            <p:custDataLst>
              <p:tags r:id="rId8"/>
            </p:custDataLst>
          </p:nvPr>
        </p:nvSpPr>
        <p:spPr bwMode="gray">
          <a:xfrm>
            <a:off x="6045112" y="1"/>
            <a:ext cx="2962800" cy="3422649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  <a:ln w="19050">
            <a:noFill/>
          </a:ln>
        </p:spPr>
        <p:txBody>
          <a:bodyPr vert="horz" lIns="0" tIns="594000" rIns="0" bIns="0" rtlCol="0" anchor="t" anchorCtr="0">
            <a:noAutofit/>
          </a:bodyPr>
          <a:lstStyle>
            <a:lvl1pPr algn="ctr">
              <a:defRPr lang="en-US" sz="1200" noProof="0" dirty="0">
                <a:solidFill>
                  <a:schemeClr val="bg2"/>
                </a:solidFill>
              </a:defRPr>
            </a:lvl1pPr>
          </a:lstStyle>
          <a:p>
            <a:pPr lvl="0" algn="ctr"/>
            <a:r>
              <a:rPr lang="en-GB" noProof="0" smtClean="0"/>
              <a:t>Insert picture here</a:t>
            </a:r>
            <a:endParaRPr lang="en-GB" noProof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  <p:custDataLst>
              <p:tags r:id="rId9"/>
            </p:custDataLst>
          </p:nvPr>
        </p:nvSpPr>
        <p:spPr bwMode="gray">
          <a:xfrm>
            <a:off x="0" y="1"/>
            <a:ext cx="2962800" cy="3422649"/>
          </a:xfrm>
          <a:blipFill>
            <a:blip r:embed="rId22" cstate="print"/>
            <a:stretch>
              <a:fillRect/>
            </a:stretch>
          </a:blipFill>
          <a:ln w="19050">
            <a:noFill/>
          </a:ln>
        </p:spPr>
        <p:txBody>
          <a:bodyPr tIns="594000" anchor="t" anchorCtr="0"/>
          <a:lstStyle>
            <a:lvl1pPr algn="ctr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GB" noProof="0" smtClean="0"/>
              <a:t>Insert picture here</a:t>
            </a:r>
            <a:endParaRPr lang="en-GB" noProof="0"/>
          </a:p>
        </p:txBody>
      </p:sp>
      <p:pic>
        <p:nvPicPr>
          <p:cNvPr id="1027" name="Picture 3" descr="B_SFABL_Logo_Cent-1_RGB_101217"/>
          <p:cNvPicPr>
            <a:picLocks noChangeAspect="1" noChangeArrowheads="1"/>
          </p:cNvPicPr>
          <p:nvPr userDrawn="1">
            <p:custDataLst>
              <p:tags r:id="rId10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671513" y="4122738"/>
            <a:ext cx="1943100" cy="1122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Untertitel 2"/>
          <p:cNvSpPr>
            <a:spLocks noGrp="1"/>
          </p:cNvSpPr>
          <p:nvPr>
            <p:ph type="subTitle" idx="1" hasCustomPrompt="1"/>
            <p:custDataLst>
              <p:tags r:id="rId11"/>
            </p:custDataLst>
          </p:nvPr>
        </p:nvSpPr>
        <p:spPr bwMode="gray">
          <a:xfrm>
            <a:off x="3384549" y="4978800"/>
            <a:ext cx="5292725" cy="453183"/>
          </a:xfrm>
        </p:spPr>
        <p:txBody>
          <a:bodyPr wrap="square" anchor="t" anchorCtr="0">
            <a:sp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Subheadline</a:t>
            </a:r>
            <a:endParaRPr lang="en-US" noProof="0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  <p:custDataLst>
              <p:tags r:id="rId12"/>
            </p:custDataLst>
          </p:nvPr>
        </p:nvSpPr>
        <p:spPr bwMode="gray">
          <a:xfrm>
            <a:off x="3384549" y="4500000"/>
            <a:ext cx="5292725" cy="443198"/>
          </a:xfrm>
        </p:spPr>
        <p:txBody>
          <a:bodyPr wrap="square">
            <a:spAutoFit/>
          </a:bodyPr>
          <a:lstStyle>
            <a:lvl1pPr>
              <a:lnSpc>
                <a:spcPct val="90000"/>
              </a:lnSpc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Headline</a:t>
            </a:r>
            <a:endParaRPr lang="en-US" noProof="0" dirty="0"/>
          </a:p>
        </p:txBody>
      </p:sp>
      <p:cxnSp>
        <p:nvCxnSpPr>
          <p:cNvPr id="21" name="Gerade Verbindung 20"/>
          <p:cNvCxnSpPr/>
          <p:nvPr userDrawn="1">
            <p:custDataLst>
              <p:tags r:id="rId13"/>
            </p:custDataLst>
          </p:nvPr>
        </p:nvCxnSpPr>
        <p:spPr bwMode="gray">
          <a:xfrm>
            <a:off x="3024188" y="4126707"/>
            <a:ext cx="0" cy="118745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platzhalter 17"/>
          <p:cNvSpPr>
            <a:spLocks noGrp="1"/>
          </p:cNvSpPr>
          <p:nvPr>
            <p:ph type="body" sz="quarter" idx="16" hasCustomPrompt="1"/>
            <p:custDataLst>
              <p:tags r:id="rId14"/>
            </p:custDataLst>
          </p:nvPr>
        </p:nvSpPr>
        <p:spPr bwMode="gray">
          <a:xfrm>
            <a:off x="3384549" y="5926936"/>
            <a:ext cx="5292725" cy="235742"/>
          </a:xfrm>
        </p:spPr>
        <p:txBody>
          <a:bodyPr tIns="306000" anchor="b" anchorCtr="0"/>
          <a:lstStyle>
            <a:lvl1pPr>
              <a:defRPr sz="1200"/>
            </a:lvl1pPr>
          </a:lstStyle>
          <a:p>
            <a:pPr lvl="0"/>
            <a:r>
              <a:rPr lang="en-US" noProof="0" smtClean="0"/>
              <a:t>Date/Presenter/Version</a:t>
            </a:r>
            <a:endParaRPr lang="en-US" noProof="0"/>
          </a:p>
        </p:txBody>
      </p:sp>
      <p:sp>
        <p:nvSpPr>
          <p:cNvPr id="19" name="Rectangle 28"/>
          <p:cNvSpPr>
            <a:spLocks noChangeArrowheads="1"/>
          </p:cNvSpPr>
          <p:nvPr userDrawn="1">
            <p:custDataLst>
              <p:tags r:id="rId15"/>
            </p:custDataLst>
          </p:nvPr>
        </p:nvSpPr>
        <p:spPr bwMode="gray">
          <a:xfrm>
            <a:off x="9007912" y="0"/>
            <a:ext cx="10753" cy="1463811"/>
          </a:xfrm>
          <a:prstGeom prst="rect">
            <a:avLst/>
          </a:prstGeom>
          <a:solidFill>
            <a:srgbClr val="6BC200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676767"/>
              </a:solidFill>
            </a:endParaRPr>
          </a:p>
        </p:txBody>
      </p:sp>
      <p:sp>
        <p:nvSpPr>
          <p:cNvPr id="16" name="Freeform 40"/>
          <p:cNvSpPr>
            <a:spLocks/>
          </p:cNvSpPr>
          <p:nvPr userDrawn="1">
            <p:custDataLst>
              <p:tags r:id="rId16"/>
            </p:custDataLst>
          </p:nvPr>
        </p:nvSpPr>
        <p:spPr bwMode="gray">
          <a:xfrm>
            <a:off x="1588" y="6027712"/>
            <a:ext cx="9142412" cy="830288"/>
          </a:xfrm>
          <a:custGeom>
            <a:avLst/>
            <a:gdLst>
              <a:gd name="connsiteX0" fmla="*/ 10000 w 10000"/>
              <a:gd name="connsiteY0" fmla="*/ 10000 h 10000"/>
              <a:gd name="connsiteX1" fmla="*/ 10000 w 10000"/>
              <a:gd name="connsiteY1" fmla="*/ 0 h 10000"/>
              <a:gd name="connsiteX2" fmla="*/ 9861 w 10000"/>
              <a:gd name="connsiteY2" fmla="*/ 0 h 10000"/>
              <a:gd name="connsiteX3" fmla="*/ 9856 w 10000"/>
              <a:gd name="connsiteY3" fmla="*/ 4673 h 10000"/>
              <a:gd name="connsiteX4" fmla="*/ 0 w 10000"/>
              <a:gd name="connsiteY4" fmla="*/ 4731 h 10000"/>
              <a:gd name="connsiteX5" fmla="*/ 0 w 10000"/>
              <a:gd name="connsiteY5" fmla="*/ 10000 h 10000"/>
              <a:gd name="connsiteX6" fmla="*/ 10000 w 10000"/>
              <a:gd name="connsiteY6" fmla="*/ 10000 h 10000"/>
              <a:gd name="connsiteX0" fmla="*/ 10000 w 10000"/>
              <a:gd name="connsiteY0" fmla="*/ 10000 h 10000"/>
              <a:gd name="connsiteX1" fmla="*/ 10000 w 10000"/>
              <a:gd name="connsiteY1" fmla="*/ 0 h 10000"/>
              <a:gd name="connsiteX2" fmla="*/ 9856 w 10000"/>
              <a:gd name="connsiteY2" fmla="*/ 29 h 10000"/>
              <a:gd name="connsiteX3" fmla="*/ 9856 w 10000"/>
              <a:gd name="connsiteY3" fmla="*/ 4673 h 10000"/>
              <a:gd name="connsiteX4" fmla="*/ 0 w 10000"/>
              <a:gd name="connsiteY4" fmla="*/ 4731 h 10000"/>
              <a:gd name="connsiteX5" fmla="*/ 0 w 10000"/>
              <a:gd name="connsiteY5" fmla="*/ 10000 h 10000"/>
              <a:gd name="connsiteX6" fmla="*/ 10000 w 10000"/>
              <a:gd name="connsiteY6" fmla="*/ 10000 h 10000"/>
              <a:gd name="connsiteX0" fmla="*/ 10000 w 10000"/>
              <a:gd name="connsiteY0" fmla="*/ 10058 h 10058"/>
              <a:gd name="connsiteX1" fmla="*/ 10000 w 10000"/>
              <a:gd name="connsiteY1" fmla="*/ 58 h 10058"/>
              <a:gd name="connsiteX2" fmla="*/ 9856 w 10000"/>
              <a:gd name="connsiteY2" fmla="*/ 0 h 10058"/>
              <a:gd name="connsiteX3" fmla="*/ 9856 w 10000"/>
              <a:gd name="connsiteY3" fmla="*/ 4731 h 10058"/>
              <a:gd name="connsiteX4" fmla="*/ 0 w 10000"/>
              <a:gd name="connsiteY4" fmla="*/ 4789 h 10058"/>
              <a:gd name="connsiteX5" fmla="*/ 0 w 10000"/>
              <a:gd name="connsiteY5" fmla="*/ 10058 h 10058"/>
              <a:gd name="connsiteX6" fmla="*/ 10000 w 10000"/>
              <a:gd name="connsiteY6" fmla="*/ 10058 h 10058"/>
              <a:gd name="connsiteX0" fmla="*/ 10000 w 10000"/>
              <a:gd name="connsiteY0" fmla="*/ 10087 h 10087"/>
              <a:gd name="connsiteX1" fmla="*/ 10000 w 10000"/>
              <a:gd name="connsiteY1" fmla="*/ 0 h 10087"/>
              <a:gd name="connsiteX2" fmla="*/ 9856 w 10000"/>
              <a:gd name="connsiteY2" fmla="*/ 29 h 10087"/>
              <a:gd name="connsiteX3" fmla="*/ 9856 w 10000"/>
              <a:gd name="connsiteY3" fmla="*/ 4760 h 10087"/>
              <a:gd name="connsiteX4" fmla="*/ 0 w 10000"/>
              <a:gd name="connsiteY4" fmla="*/ 4818 h 10087"/>
              <a:gd name="connsiteX5" fmla="*/ 0 w 10000"/>
              <a:gd name="connsiteY5" fmla="*/ 10087 h 10087"/>
              <a:gd name="connsiteX6" fmla="*/ 10000 w 10000"/>
              <a:gd name="connsiteY6" fmla="*/ 10087 h 10087"/>
              <a:gd name="connsiteX0" fmla="*/ 10000 w 10000"/>
              <a:gd name="connsiteY0" fmla="*/ 10058 h 10058"/>
              <a:gd name="connsiteX1" fmla="*/ 10000 w 10000"/>
              <a:gd name="connsiteY1" fmla="*/ 29 h 10058"/>
              <a:gd name="connsiteX2" fmla="*/ 9856 w 10000"/>
              <a:gd name="connsiteY2" fmla="*/ 0 h 10058"/>
              <a:gd name="connsiteX3" fmla="*/ 9856 w 10000"/>
              <a:gd name="connsiteY3" fmla="*/ 4731 h 10058"/>
              <a:gd name="connsiteX4" fmla="*/ 0 w 10000"/>
              <a:gd name="connsiteY4" fmla="*/ 4789 h 10058"/>
              <a:gd name="connsiteX5" fmla="*/ 0 w 10000"/>
              <a:gd name="connsiteY5" fmla="*/ 10058 h 10058"/>
              <a:gd name="connsiteX6" fmla="*/ 10000 w 10000"/>
              <a:gd name="connsiteY6" fmla="*/ 10058 h 10058"/>
              <a:gd name="connsiteX0" fmla="*/ 10000 w 10000"/>
              <a:gd name="connsiteY0" fmla="*/ 10058 h 10058"/>
              <a:gd name="connsiteX1" fmla="*/ 10000 w 10000"/>
              <a:gd name="connsiteY1" fmla="*/ 29 h 10058"/>
              <a:gd name="connsiteX2" fmla="*/ 9856 w 10000"/>
              <a:gd name="connsiteY2" fmla="*/ 0 h 10058"/>
              <a:gd name="connsiteX3" fmla="*/ 9856 w 10000"/>
              <a:gd name="connsiteY3" fmla="*/ 4731 h 10058"/>
              <a:gd name="connsiteX4" fmla="*/ 0 w 10000"/>
              <a:gd name="connsiteY4" fmla="*/ 4731 h 10058"/>
              <a:gd name="connsiteX5" fmla="*/ 0 w 10000"/>
              <a:gd name="connsiteY5" fmla="*/ 10058 h 10058"/>
              <a:gd name="connsiteX6" fmla="*/ 10000 w 10000"/>
              <a:gd name="connsiteY6" fmla="*/ 10058 h 10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0" h="10058">
                <a:moveTo>
                  <a:pt x="10000" y="10058"/>
                </a:moveTo>
                <a:lnTo>
                  <a:pt x="10000" y="29"/>
                </a:lnTo>
                <a:lnTo>
                  <a:pt x="9856" y="0"/>
                </a:lnTo>
                <a:cubicBezTo>
                  <a:pt x="9854" y="1558"/>
                  <a:pt x="9858" y="3173"/>
                  <a:pt x="9856" y="4731"/>
                </a:cubicBezTo>
                <a:lnTo>
                  <a:pt x="0" y="4731"/>
                </a:lnTo>
                <a:lnTo>
                  <a:pt x="0" y="10058"/>
                </a:lnTo>
                <a:lnTo>
                  <a:pt x="10000" y="10058"/>
                </a:ln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bg1"/>
              </a:gs>
            </a:gsLst>
            <a:lin ang="5400000" scaled="0"/>
          </a:gradFill>
          <a:ln w="317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676767"/>
              </a:solidFill>
            </a:endParaRPr>
          </a:p>
        </p:txBody>
      </p:sp>
      <p:sp>
        <p:nvSpPr>
          <p:cNvPr id="17" name="Rectangle 41"/>
          <p:cNvSpPr>
            <a:spLocks noChangeArrowheads="1"/>
          </p:cNvSpPr>
          <p:nvPr userDrawn="1">
            <p:custDataLst>
              <p:tags r:id="rId17"/>
            </p:custDataLst>
          </p:nvPr>
        </p:nvSpPr>
        <p:spPr bwMode="gray">
          <a:xfrm>
            <a:off x="9017000" y="1463676"/>
            <a:ext cx="127000" cy="3178969"/>
          </a:xfrm>
          <a:custGeom>
            <a:avLst/>
            <a:gdLst>
              <a:gd name="connsiteX0" fmla="*/ 0 w 127000"/>
              <a:gd name="connsiteY0" fmla="*/ 0 h 3171825"/>
              <a:gd name="connsiteX1" fmla="*/ 127000 w 127000"/>
              <a:gd name="connsiteY1" fmla="*/ 0 h 3171825"/>
              <a:gd name="connsiteX2" fmla="*/ 127000 w 127000"/>
              <a:gd name="connsiteY2" fmla="*/ 3171825 h 3171825"/>
              <a:gd name="connsiteX3" fmla="*/ 0 w 127000"/>
              <a:gd name="connsiteY3" fmla="*/ 3171825 h 3171825"/>
              <a:gd name="connsiteX4" fmla="*/ 0 w 127000"/>
              <a:gd name="connsiteY4" fmla="*/ 0 h 3171825"/>
              <a:gd name="connsiteX0" fmla="*/ 0 w 127000"/>
              <a:gd name="connsiteY0" fmla="*/ 0 h 3178968"/>
              <a:gd name="connsiteX1" fmla="*/ 127000 w 127000"/>
              <a:gd name="connsiteY1" fmla="*/ 0 h 3178968"/>
              <a:gd name="connsiteX2" fmla="*/ 127000 w 127000"/>
              <a:gd name="connsiteY2" fmla="*/ 3171825 h 3178968"/>
              <a:gd name="connsiteX3" fmla="*/ 0 w 127000"/>
              <a:gd name="connsiteY3" fmla="*/ 3178968 h 3178968"/>
              <a:gd name="connsiteX4" fmla="*/ 0 w 127000"/>
              <a:gd name="connsiteY4" fmla="*/ 0 h 3178968"/>
              <a:gd name="connsiteX0" fmla="*/ 0 w 127000"/>
              <a:gd name="connsiteY0" fmla="*/ 0 h 3181350"/>
              <a:gd name="connsiteX1" fmla="*/ 127000 w 127000"/>
              <a:gd name="connsiteY1" fmla="*/ 0 h 3181350"/>
              <a:gd name="connsiteX2" fmla="*/ 127000 w 127000"/>
              <a:gd name="connsiteY2" fmla="*/ 3181350 h 3181350"/>
              <a:gd name="connsiteX3" fmla="*/ 0 w 127000"/>
              <a:gd name="connsiteY3" fmla="*/ 3178968 h 3181350"/>
              <a:gd name="connsiteX4" fmla="*/ 0 w 127000"/>
              <a:gd name="connsiteY4" fmla="*/ 0 h 3181350"/>
              <a:gd name="connsiteX0" fmla="*/ 0 w 127000"/>
              <a:gd name="connsiteY0" fmla="*/ 0 h 3178968"/>
              <a:gd name="connsiteX1" fmla="*/ 127000 w 127000"/>
              <a:gd name="connsiteY1" fmla="*/ 0 h 3178968"/>
              <a:gd name="connsiteX2" fmla="*/ 127000 w 127000"/>
              <a:gd name="connsiteY2" fmla="*/ 3174207 h 3178968"/>
              <a:gd name="connsiteX3" fmla="*/ 0 w 127000"/>
              <a:gd name="connsiteY3" fmla="*/ 3178968 h 3178968"/>
              <a:gd name="connsiteX4" fmla="*/ 0 w 127000"/>
              <a:gd name="connsiteY4" fmla="*/ 0 h 3178968"/>
              <a:gd name="connsiteX0" fmla="*/ 0 w 127000"/>
              <a:gd name="connsiteY0" fmla="*/ 0 h 3178969"/>
              <a:gd name="connsiteX1" fmla="*/ 127000 w 127000"/>
              <a:gd name="connsiteY1" fmla="*/ 0 h 3178969"/>
              <a:gd name="connsiteX2" fmla="*/ 124619 w 127000"/>
              <a:gd name="connsiteY2" fmla="*/ 3178969 h 3178969"/>
              <a:gd name="connsiteX3" fmla="*/ 0 w 127000"/>
              <a:gd name="connsiteY3" fmla="*/ 3178968 h 3178969"/>
              <a:gd name="connsiteX4" fmla="*/ 0 w 127000"/>
              <a:gd name="connsiteY4" fmla="*/ 0 h 3178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00" h="3178969">
                <a:moveTo>
                  <a:pt x="0" y="0"/>
                </a:moveTo>
                <a:lnTo>
                  <a:pt x="127000" y="0"/>
                </a:lnTo>
                <a:cubicBezTo>
                  <a:pt x="126206" y="1059656"/>
                  <a:pt x="125413" y="2119313"/>
                  <a:pt x="124619" y="3178969"/>
                </a:cubicBezTo>
                <a:lnTo>
                  <a:pt x="0" y="3178968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16200000" scaled="0"/>
          </a:gradFill>
          <a:ln w="317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676767"/>
              </a:solidFill>
            </a:endParaRPr>
          </a:p>
        </p:txBody>
      </p:sp>
      <p:sp>
        <p:nvSpPr>
          <p:cNvPr id="20" name="Freeform 25"/>
          <p:cNvSpPr>
            <a:spLocks/>
          </p:cNvSpPr>
          <p:nvPr userDrawn="1">
            <p:custDataLst>
              <p:tags r:id="rId18"/>
            </p:custDataLst>
          </p:nvPr>
        </p:nvSpPr>
        <p:spPr bwMode="gray">
          <a:xfrm>
            <a:off x="570" y="5331013"/>
            <a:ext cx="9144448" cy="1091473"/>
          </a:xfrm>
          <a:custGeom>
            <a:avLst/>
            <a:gdLst/>
            <a:ahLst/>
            <a:cxnLst>
              <a:cxn ang="0">
                <a:pos x="6803" y="0"/>
              </a:cxn>
              <a:cxn ang="0">
                <a:pos x="6701" y="0"/>
              </a:cxn>
              <a:cxn ang="0">
                <a:pos x="6701" y="805"/>
              </a:cxn>
              <a:cxn ang="0">
                <a:pos x="0" y="805"/>
              </a:cxn>
              <a:cxn ang="0">
                <a:pos x="0" y="812"/>
              </a:cxn>
              <a:cxn ang="0">
                <a:pos x="6709" y="812"/>
              </a:cxn>
              <a:cxn ang="0">
                <a:pos x="6709" y="522"/>
              </a:cxn>
              <a:cxn ang="0">
                <a:pos x="6803" y="522"/>
              </a:cxn>
              <a:cxn ang="0">
                <a:pos x="6803" y="0"/>
              </a:cxn>
              <a:cxn ang="0">
                <a:pos x="6803" y="0"/>
              </a:cxn>
            </a:cxnLst>
            <a:rect l="0" t="0" r="r" b="b"/>
            <a:pathLst>
              <a:path w="6803" h="812">
                <a:moveTo>
                  <a:pt x="6803" y="0"/>
                </a:moveTo>
                <a:lnTo>
                  <a:pt x="6701" y="0"/>
                </a:lnTo>
                <a:lnTo>
                  <a:pt x="6701" y="805"/>
                </a:lnTo>
                <a:lnTo>
                  <a:pt x="0" y="805"/>
                </a:lnTo>
                <a:lnTo>
                  <a:pt x="0" y="812"/>
                </a:lnTo>
                <a:lnTo>
                  <a:pt x="6709" y="812"/>
                </a:lnTo>
                <a:lnTo>
                  <a:pt x="6709" y="522"/>
                </a:lnTo>
                <a:lnTo>
                  <a:pt x="6803" y="522"/>
                </a:lnTo>
                <a:lnTo>
                  <a:pt x="6803" y="0"/>
                </a:lnTo>
                <a:lnTo>
                  <a:pt x="6803" y="0"/>
                </a:lnTo>
                <a:close/>
              </a:path>
            </a:pathLst>
          </a:custGeom>
          <a:solidFill>
            <a:srgbClr val="0090C5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67676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1654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113367755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3" name="think-cell Folie" r:id="rId17" imgW="360" imgH="360" progId="TCLayout.ActiveDocument.1">
                  <p:embed/>
                </p:oleObj>
              </mc:Choice>
              <mc:Fallback>
                <p:oleObj name="think-cell Folie" r:id="rId17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41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gray">
          <a:xfrm>
            <a:off x="9017000" y="1463676"/>
            <a:ext cx="127000" cy="3178969"/>
          </a:xfrm>
          <a:custGeom>
            <a:avLst/>
            <a:gdLst>
              <a:gd name="connsiteX0" fmla="*/ 0 w 127000"/>
              <a:gd name="connsiteY0" fmla="*/ 0 h 3171825"/>
              <a:gd name="connsiteX1" fmla="*/ 127000 w 127000"/>
              <a:gd name="connsiteY1" fmla="*/ 0 h 3171825"/>
              <a:gd name="connsiteX2" fmla="*/ 127000 w 127000"/>
              <a:gd name="connsiteY2" fmla="*/ 3171825 h 3171825"/>
              <a:gd name="connsiteX3" fmla="*/ 0 w 127000"/>
              <a:gd name="connsiteY3" fmla="*/ 3171825 h 3171825"/>
              <a:gd name="connsiteX4" fmla="*/ 0 w 127000"/>
              <a:gd name="connsiteY4" fmla="*/ 0 h 3171825"/>
              <a:gd name="connsiteX0" fmla="*/ 0 w 127000"/>
              <a:gd name="connsiteY0" fmla="*/ 0 h 3178968"/>
              <a:gd name="connsiteX1" fmla="*/ 127000 w 127000"/>
              <a:gd name="connsiteY1" fmla="*/ 0 h 3178968"/>
              <a:gd name="connsiteX2" fmla="*/ 127000 w 127000"/>
              <a:gd name="connsiteY2" fmla="*/ 3171825 h 3178968"/>
              <a:gd name="connsiteX3" fmla="*/ 0 w 127000"/>
              <a:gd name="connsiteY3" fmla="*/ 3178968 h 3178968"/>
              <a:gd name="connsiteX4" fmla="*/ 0 w 127000"/>
              <a:gd name="connsiteY4" fmla="*/ 0 h 3178968"/>
              <a:gd name="connsiteX0" fmla="*/ 0 w 127000"/>
              <a:gd name="connsiteY0" fmla="*/ 0 h 3181350"/>
              <a:gd name="connsiteX1" fmla="*/ 127000 w 127000"/>
              <a:gd name="connsiteY1" fmla="*/ 0 h 3181350"/>
              <a:gd name="connsiteX2" fmla="*/ 127000 w 127000"/>
              <a:gd name="connsiteY2" fmla="*/ 3181350 h 3181350"/>
              <a:gd name="connsiteX3" fmla="*/ 0 w 127000"/>
              <a:gd name="connsiteY3" fmla="*/ 3178968 h 3181350"/>
              <a:gd name="connsiteX4" fmla="*/ 0 w 127000"/>
              <a:gd name="connsiteY4" fmla="*/ 0 h 3181350"/>
              <a:gd name="connsiteX0" fmla="*/ 0 w 127000"/>
              <a:gd name="connsiteY0" fmla="*/ 0 h 3178968"/>
              <a:gd name="connsiteX1" fmla="*/ 127000 w 127000"/>
              <a:gd name="connsiteY1" fmla="*/ 0 h 3178968"/>
              <a:gd name="connsiteX2" fmla="*/ 127000 w 127000"/>
              <a:gd name="connsiteY2" fmla="*/ 3174207 h 3178968"/>
              <a:gd name="connsiteX3" fmla="*/ 0 w 127000"/>
              <a:gd name="connsiteY3" fmla="*/ 3178968 h 3178968"/>
              <a:gd name="connsiteX4" fmla="*/ 0 w 127000"/>
              <a:gd name="connsiteY4" fmla="*/ 0 h 3178968"/>
              <a:gd name="connsiteX0" fmla="*/ 0 w 127000"/>
              <a:gd name="connsiteY0" fmla="*/ 0 h 3178969"/>
              <a:gd name="connsiteX1" fmla="*/ 127000 w 127000"/>
              <a:gd name="connsiteY1" fmla="*/ 0 h 3178969"/>
              <a:gd name="connsiteX2" fmla="*/ 124619 w 127000"/>
              <a:gd name="connsiteY2" fmla="*/ 3178969 h 3178969"/>
              <a:gd name="connsiteX3" fmla="*/ 0 w 127000"/>
              <a:gd name="connsiteY3" fmla="*/ 3178968 h 3178969"/>
              <a:gd name="connsiteX4" fmla="*/ 0 w 127000"/>
              <a:gd name="connsiteY4" fmla="*/ 0 h 3178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00" h="3178969">
                <a:moveTo>
                  <a:pt x="0" y="0"/>
                </a:moveTo>
                <a:lnTo>
                  <a:pt x="127000" y="0"/>
                </a:lnTo>
                <a:cubicBezTo>
                  <a:pt x="126206" y="1059656"/>
                  <a:pt x="125413" y="2119313"/>
                  <a:pt x="124619" y="3178969"/>
                </a:cubicBezTo>
                <a:lnTo>
                  <a:pt x="0" y="3178968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16200000" scaled="0"/>
          </a:gradFill>
          <a:ln w="317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676767"/>
              </a:solidFill>
            </a:endParaRPr>
          </a:p>
        </p:txBody>
      </p:sp>
      <p:sp>
        <p:nvSpPr>
          <p:cNvPr id="19" name="Freeform 24"/>
          <p:cNvSpPr>
            <a:spLocks/>
          </p:cNvSpPr>
          <p:nvPr userDrawn="1">
            <p:custDataLst>
              <p:tags r:id="rId4"/>
            </p:custDataLst>
          </p:nvPr>
        </p:nvSpPr>
        <p:spPr bwMode="gray">
          <a:xfrm>
            <a:off x="570" y="1463811"/>
            <a:ext cx="9144448" cy="3876612"/>
          </a:xfrm>
          <a:custGeom>
            <a:avLst/>
            <a:gdLst/>
            <a:ahLst/>
            <a:cxnLst>
              <a:cxn ang="0">
                <a:pos x="6709" y="2360"/>
              </a:cxn>
              <a:cxn ang="0">
                <a:pos x="6709" y="0"/>
              </a:cxn>
              <a:cxn ang="0">
                <a:pos x="0" y="0"/>
              </a:cxn>
              <a:cxn ang="0">
                <a:pos x="0" y="7"/>
              </a:cxn>
              <a:cxn ang="0">
                <a:pos x="6701" y="7"/>
              </a:cxn>
              <a:cxn ang="0">
                <a:pos x="6701" y="2884"/>
              </a:cxn>
              <a:cxn ang="0">
                <a:pos x="6803" y="2884"/>
              </a:cxn>
              <a:cxn ang="0">
                <a:pos x="6803" y="2360"/>
              </a:cxn>
              <a:cxn ang="0">
                <a:pos x="6709" y="2360"/>
              </a:cxn>
              <a:cxn ang="0">
                <a:pos x="6709" y="2360"/>
              </a:cxn>
            </a:cxnLst>
            <a:rect l="0" t="0" r="r" b="b"/>
            <a:pathLst>
              <a:path w="6803" h="2884">
                <a:moveTo>
                  <a:pt x="6709" y="2360"/>
                </a:moveTo>
                <a:lnTo>
                  <a:pt x="6709" y="0"/>
                </a:lnTo>
                <a:lnTo>
                  <a:pt x="0" y="0"/>
                </a:lnTo>
                <a:lnTo>
                  <a:pt x="0" y="7"/>
                </a:lnTo>
                <a:lnTo>
                  <a:pt x="6701" y="7"/>
                </a:lnTo>
                <a:lnTo>
                  <a:pt x="6701" y="2884"/>
                </a:lnTo>
                <a:lnTo>
                  <a:pt x="6803" y="2884"/>
                </a:lnTo>
                <a:lnTo>
                  <a:pt x="6803" y="2360"/>
                </a:lnTo>
                <a:lnTo>
                  <a:pt x="6709" y="2360"/>
                </a:lnTo>
                <a:lnTo>
                  <a:pt x="6709" y="2360"/>
                </a:lnTo>
                <a:close/>
              </a:path>
            </a:pathLst>
          </a:custGeom>
          <a:solidFill>
            <a:srgbClr val="6BC2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676767"/>
              </a:solidFill>
            </a:endParaRPr>
          </a:p>
        </p:txBody>
      </p:sp>
      <p:sp>
        <p:nvSpPr>
          <p:cNvPr id="20" name="Freeform 25"/>
          <p:cNvSpPr>
            <a:spLocks/>
          </p:cNvSpPr>
          <p:nvPr userDrawn="1">
            <p:custDataLst>
              <p:tags r:id="rId5"/>
            </p:custDataLst>
          </p:nvPr>
        </p:nvSpPr>
        <p:spPr bwMode="gray">
          <a:xfrm>
            <a:off x="570" y="5331013"/>
            <a:ext cx="9144448" cy="1091473"/>
          </a:xfrm>
          <a:custGeom>
            <a:avLst/>
            <a:gdLst/>
            <a:ahLst/>
            <a:cxnLst>
              <a:cxn ang="0">
                <a:pos x="6803" y="0"/>
              </a:cxn>
              <a:cxn ang="0">
                <a:pos x="6701" y="0"/>
              </a:cxn>
              <a:cxn ang="0">
                <a:pos x="6701" y="805"/>
              </a:cxn>
              <a:cxn ang="0">
                <a:pos x="0" y="805"/>
              </a:cxn>
              <a:cxn ang="0">
                <a:pos x="0" y="812"/>
              </a:cxn>
              <a:cxn ang="0">
                <a:pos x="6709" y="812"/>
              </a:cxn>
              <a:cxn ang="0">
                <a:pos x="6709" y="522"/>
              </a:cxn>
              <a:cxn ang="0">
                <a:pos x="6803" y="522"/>
              </a:cxn>
              <a:cxn ang="0">
                <a:pos x="6803" y="0"/>
              </a:cxn>
              <a:cxn ang="0">
                <a:pos x="6803" y="0"/>
              </a:cxn>
            </a:cxnLst>
            <a:rect l="0" t="0" r="r" b="b"/>
            <a:pathLst>
              <a:path w="6803" h="812">
                <a:moveTo>
                  <a:pt x="6803" y="0"/>
                </a:moveTo>
                <a:lnTo>
                  <a:pt x="6701" y="0"/>
                </a:lnTo>
                <a:lnTo>
                  <a:pt x="6701" y="805"/>
                </a:lnTo>
                <a:lnTo>
                  <a:pt x="0" y="805"/>
                </a:lnTo>
                <a:lnTo>
                  <a:pt x="0" y="812"/>
                </a:lnTo>
                <a:lnTo>
                  <a:pt x="6709" y="812"/>
                </a:lnTo>
                <a:lnTo>
                  <a:pt x="6709" y="522"/>
                </a:lnTo>
                <a:lnTo>
                  <a:pt x="6803" y="522"/>
                </a:lnTo>
                <a:lnTo>
                  <a:pt x="6803" y="0"/>
                </a:lnTo>
                <a:lnTo>
                  <a:pt x="6803" y="0"/>
                </a:lnTo>
                <a:close/>
              </a:path>
            </a:pathLst>
          </a:custGeom>
          <a:solidFill>
            <a:srgbClr val="0090C5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676767"/>
              </a:solidFill>
            </a:endParaRPr>
          </a:p>
        </p:txBody>
      </p:sp>
      <p:sp>
        <p:nvSpPr>
          <p:cNvPr id="13" name="Fußzeilenplatzhalter 4"/>
          <p:cNvSpPr>
            <a:spLocks noGrp="1"/>
          </p:cNvSpPr>
          <p:nvPr>
            <p:ph type="ftr" sz="quarter" idx="3"/>
            <p:custDataLst>
              <p:tags r:id="rId6"/>
            </p:custDataLst>
          </p:nvPr>
        </p:nvSpPr>
        <p:spPr bwMode="gray">
          <a:xfrm>
            <a:off x="878493" y="6424612"/>
            <a:ext cx="6001156" cy="433387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dirty="0" smtClean="0">
                <a:solidFill>
                  <a:srgbClr val="676767"/>
                </a:solidFill>
              </a:rPr>
              <a:t>• Name of Presentation • July 10, 2011</a:t>
            </a:r>
            <a:endParaRPr lang="en-US" dirty="0">
              <a:solidFill>
                <a:srgbClr val="676767"/>
              </a:solidFill>
            </a:endParaRPr>
          </a:p>
        </p:txBody>
      </p:sp>
      <p:sp>
        <p:nvSpPr>
          <p:cNvPr id="16" name="Foliennummernplatzhalter 3"/>
          <p:cNvSpPr>
            <a:spLocks noGrp="1"/>
          </p:cNvSpPr>
          <p:nvPr>
            <p:ph type="sldNum" sz="quarter" idx="4"/>
            <p:custDataLst>
              <p:tags r:id="rId7"/>
            </p:custDataLst>
          </p:nvPr>
        </p:nvSpPr>
        <p:spPr bwMode="gray">
          <a:xfrm>
            <a:off x="468313" y="6424612"/>
            <a:ext cx="481807" cy="43338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676767"/>
                </a:solidFill>
              </a:rPr>
              <a:t>Page </a:t>
            </a:r>
            <a:fld id="{87F334AE-4EAC-4C2D-A638-92A76F09FCC4}" type="slidenum">
              <a:rPr lang="en-US" smtClean="0">
                <a:solidFill>
                  <a:srgbClr val="676767"/>
                </a:solidFill>
              </a:rPr>
              <a:pPr/>
              <a:t>‹Nr.›</a:t>
            </a:fld>
            <a:endParaRPr lang="en-US" dirty="0">
              <a:solidFill>
                <a:srgbClr val="676767"/>
              </a:solidFill>
            </a:endParaRPr>
          </a:p>
        </p:txBody>
      </p:sp>
      <p:sp>
        <p:nvSpPr>
          <p:cNvPr id="12" name="Bildplatzhalter 11"/>
          <p:cNvSpPr>
            <a:spLocks noGrp="1"/>
          </p:cNvSpPr>
          <p:nvPr>
            <p:ph type="pic" sz="quarter" idx="15" hasCustomPrompt="1"/>
            <p:custDataLst>
              <p:tags r:id="rId8"/>
            </p:custDataLst>
          </p:nvPr>
        </p:nvSpPr>
        <p:spPr bwMode="gray">
          <a:xfrm>
            <a:off x="1555" y="1"/>
            <a:ext cx="9006357" cy="3422650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  <a:ln w="19050">
            <a:noFill/>
          </a:ln>
        </p:spPr>
        <p:txBody>
          <a:bodyPr vert="horz" lIns="36000" tIns="594000" rIns="0" bIns="0" rtlCol="0" anchor="t" anchorCtr="0">
            <a:noAutofit/>
          </a:bodyPr>
          <a:lstStyle>
            <a:lvl1pPr algn="ctr">
              <a:defRPr lang="en-US" sz="1200" noProof="0" dirty="0">
                <a:solidFill>
                  <a:schemeClr val="bg2"/>
                </a:solidFill>
              </a:defRPr>
            </a:lvl1pPr>
          </a:lstStyle>
          <a:p>
            <a:pPr lvl="0" algn="ctr"/>
            <a:r>
              <a:rPr lang="en-GB" noProof="0" smtClean="0"/>
              <a:t>Insert picture here</a:t>
            </a:r>
            <a:endParaRPr lang="en-GB" noProof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  <p:custDataLst>
              <p:tags r:id="rId9"/>
            </p:custDataLst>
          </p:nvPr>
        </p:nvSpPr>
        <p:spPr bwMode="gray">
          <a:xfrm>
            <a:off x="3384549" y="4978800"/>
            <a:ext cx="5292725" cy="453183"/>
          </a:xfrm>
        </p:spPr>
        <p:txBody>
          <a:bodyPr wrap="square" anchor="t" anchorCtr="0">
            <a:sp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Subheadline</a:t>
            </a:r>
            <a:endParaRPr lang="en-US" noProof="0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  <p:custDataLst>
              <p:tags r:id="rId10"/>
            </p:custDataLst>
          </p:nvPr>
        </p:nvSpPr>
        <p:spPr bwMode="gray">
          <a:xfrm>
            <a:off x="3384549" y="4500000"/>
            <a:ext cx="5292725" cy="443198"/>
          </a:xfrm>
        </p:spPr>
        <p:txBody>
          <a:bodyPr wrap="square">
            <a:spAutoFit/>
          </a:bodyPr>
          <a:lstStyle>
            <a:lvl1pPr>
              <a:lnSpc>
                <a:spcPct val="90000"/>
              </a:lnSpc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Headline</a:t>
            </a:r>
            <a:endParaRPr lang="en-US" noProof="0" dirty="0"/>
          </a:p>
        </p:txBody>
      </p:sp>
      <p:cxnSp>
        <p:nvCxnSpPr>
          <p:cNvPr id="21" name="Gerade Verbindung 20"/>
          <p:cNvCxnSpPr/>
          <p:nvPr userDrawn="1">
            <p:custDataLst>
              <p:tags r:id="rId11"/>
            </p:custDataLst>
          </p:nvPr>
        </p:nvCxnSpPr>
        <p:spPr bwMode="gray">
          <a:xfrm>
            <a:off x="3024188" y="4125913"/>
            <a:ext cx="0" cy="118745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platzhalter 17"/>
          <p:cNvSpPr>
            <a:spLocks noGrp="1"/>
          </p:cNvSpPr>
          <p:nvPr>
            <p:ph type="body" sz="quarter" idx="16" hasCustomPrompt="1"/>
            <p:custDataLst>
              <p:tags r:id="rId12"/>
            </p:custDataLst>
          </p:nvPr>
        </p:nvSpPr>
        <p:spPr bwMode="gray">
          <a:xfrm>
            <a:off x="3384549" y="5927733"/>
            <a:ext cx="5292725" cy="235742"/>
          </a:xfrm>
        </p:spPr>
        <p:txBody>
          <a:bodyPr tIns="306000" anchor="b" anchorCtr="0"/>
          <a:lstStyle>
            <a:lvl1pPr>
              <a:defRPr sz="1200"/>
            </a:lvl1pPr>
          </a:lstStyle>
          <a:p>
            <a:pPr lvl="0"/>
            <a:r>
              <a:rPr lang="en-US" noProof="0" smtClean="0"/>
              <a:t>Date/Presenter/Version</a:t>
            </a:r>
            <a:endParaRPr lang="en-US" noProof="0"/>
          </a:p>
        </p:txBody>
      </p:sp>
      <p:sp>
        <p:nvSpPr>
          <p:cNvPr id="15" name="Rectangle 28"/>
          <p:cNvSpPr>
            <a:spLocks noChangeArrowheads="1"/>
          </p:cNvSpPr>
          <p:nvPr userDrawn="1">
            <p:custDataLst>
              <p:tags r:id="rId13"/>
            </p:custDataLst>
          </p:nvPr>
        </p:nvSpPr>
        <p:spPr bwMode="gray">
          <a:xfrm>
            <a:off x="9007912" y="0"/>
            <a:ext cx="10753" cy="1463811"/>
          </a:xfrm>
          <a:prstGeom prst="rect">
            <a:avLst/>
          </a:prstGeom>
          <a:solidFill>
            <a:srgbClr val="6BC200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676767"/>
              </a:solidFill>
            </a:endParaRPr>
          </a:p>
        </p:txBody>
      </p:sp>
      <p:pic>
        <p:nvPicPr>
          <p:cNvPr id="11" name="Picture 3" descr="B_SFABL_Logo_Cent-1_RGB_101217"/>
          <p:cNvPicPr>
            <a:picLocks noChangeAspect="1" noChangeArrowheads="1"/>
          </p:cNvPicPr>
          <p:nvPr userDrawn="1">
            <p:custDataLst>
              <p:tags r:id="rId14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671513" y="4122738"/>
            <a:ext cx="1943100" cy="1122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Freeform 40"/>
          <p:cNvSpPr>
            <a:spLocks/>
          </p:cNvSpPr>
          <p:nvPr userDrawn="1">
            <p:custDataLst>
              <p:tags r:id="rId15"/>
            </p:custDataLst>
          </p:nvPr>
        </p:nvSpPr>
        <p:spPr bwMode="gray">
          <a:xfrm>
            <a:off x="1588" y="6027712"/>
            <a:ext cx="9142412" cy="830288"/>
          </a:xfrm>
          <a:custGeom>
            <a:avLst/>
            <a:gdLst>
              <a:gd name="connsiteX0" fmla="*/ 10000 w 10000"/>
              <a:gd name="connsiteY0" fmla="*/ 10000 h 10000"/>
              <a:gd name="connsiteX1" fmla="*/ 10000 w 10000"/>
              <a:gd name="connsiteY1" fmla="*/ 0 h 10000"/>
              <a:gd name="connsiteX2" fmla="*/ 9861 w 10000"/>
              <a:gd name="connsiteY2" fmla="*/ 0 h 10000"/>
              <a:gd name="connsiteX3" fmla="*/ 9856 w 10000"/>
              <a:gd name="connsiteY3" fmla="*/ 4673 h 10000"/>
              <a:gd name="connsiteX4" fmla="*/ 0 w 10000"/>
              <a:gd name="connsiteY4" fmla="*/ 4731 h 10000"/>
              <a:gd name="connsiteX5" fmla="*/ 0 w 10000"/>
              <a:gd name="connsiteY5" fmla="*/ 10000 h 10000"/>
              <a:gd name="connsiteX6" fmla="*/ 10000 w 10000"/>
              <a:gd name="connsiteY6" fmla="*/ 10000 h 10000"/>
              <a:gd name="connsiteX0" fmla="*/ 10000 w 10000"/>
              <a:gd name="connsiteY0" fmla="*/ 10000 h 10000"/>
              <a:gd name="connsiteX1" fmla="*/ 10000 w 10000"/>
              <a:gd name="connsiteY1" fmla="*/ 0 h 10000"/>
              <a:gd name="connsiteX2" fmla="*/ 9856 w 10000"/>
              <a:gd name="connsiteY2" fmla="*/ 29 h 10000"/>
              <a:gd name="connsiteX3" fmla="*/ 9856 w 10000"/>
              <a:gd name="connsiteY3" fmla="*/ 4673 h 10000"/>
              <a:gd name="connsiteX4" fmla="*/ 0 w 10000"/>
              <a:gd name="connsiteY4" fmla="*/ 4731 h 10000"/>
              <a:gd name="connsiteX5" fmla="*/ 0 w 10000"/>
              <a:gd name="connsiteY5" fmla="*/ 10000 h 10000"/>
              <a:gd name="connsiteX6" fmla="*/ 10000 w 10000"/>
              <a:gd name="connsiteY6" fmla="*/ 10000 h 10000"/>
              <a:gd name="connsiteX0" fmla="*/ 10000 w 10000"/>
              <a:gd name="connsiteY0" fmla="*/ 10058 h 10058"/>
              <a:gd name="connsiteX1" fmla="*/ 10000 w 10000"/>
              <a:gd name="connsiteY1" fmla="*/ 58 h 10058"/>
              <a:gd name="connsiteX2" fmla="*/ 9856 w 10000"/>
              <a:gd name="connsiteY2" fmla="*/ 0 h 10058"/>
              <a:gd name="connsiteX3" fmla="*/ 9856 w 10000"/>
              <a:gd name="connsiteY3" fmla="*/ 4731 h 10058"/>
              <a:gd name="connsiteX4" fmla="*/ 0 w 10000"/>
              <a:gd name="connsiteY4" fmla="*/ 4789 h 10058"/>
              <a:gd name="connsiteX5" fmla="*/ 0 w 10000"/>
              <a:gd name="connsiteY5" fmla="*/ 10058 h 10058"/>
              <a:gd name="connsiteX6" fmla="*/ 10000 w 10000"/>
              <a:gd name="connsiteY6" fmla="*/ 10058 h 10058"/>
              <a:gd name="connsiteX0" fmla="*/ 10000 w 10000"/>
              <a:gd name="connsiteY0" fmla="*/ 10087 h 10087"/>
              <a:gd name="connsiteX1" fmla="*/ 10000 w 10000"/>
              <a:gd name="connsiteY1" fmla="*/ 0 h 10087"/>
              <a:gd name="connsiteX2" fmla="*/ 9856 w 10000"/>
              <a:gd name="connsiteY2" fmla="*/ 29 h 10087"/>
              <a:gd name="connsiteX3" fmla="*/ 9856 w 10000"/>
              <a:gd name="connsiteY3" fmla="*/ 4760 h 10087"/>
              <a:gd name="connsiteX4" fmla="*/ 0 w 10000"/>
              <a:gd name="connsiteY4" fmla="*/ 4818 h 10087"/>
              <a:gd name="connsiteX5" fmla="*/ 0 w 10000"/>
              <a:gd name="connsiteY5" fmla="*/ 10087 h 10087"/>
              <a:gd name="connsiteX6" fmla="*/ 10000 w 10000"/>
              <a:gd name="connsiteY6" fmla="*/ 10087 h 10087"/>
              <a:gd name="connsiteX0" fmla="*/ 10000 w 10000"/>
              <a:gd name="connsiteY0" fmla="*/ 10058 h 10058"/>
              <a:gd name="connsiteX1" fmla="*/ 10000 w 10000"/>
              <a:gd name="connsiteY1" fmla="*/ 29 h 10058"/>
              <a:gd name="connsiteX2" fmla="*/ 9856 w 10000"/>
              <a:gd name="connsiteY2" fmla="*/ 0 h 10058"/>
              <a:gd name="connsiteX3" fmla="*/ 9856 w 10000"/>
              <a:gd name="connsiteY3" fmla="*/ 4731 h 10058"/>
              <a:gd name="connsiteX4" fmla="*/ 0 w 10000"/>
              <a:gd name="connsiteY4" fmla="*/ 4789 h 10058"/>
              <a:gd name="connsiteX5" fmla="*/ 0 w 10000"/>
              <a:gd name="connsiteY5" fmla="*/ 10058 h 10058"/>
              <a:gd name="connsiteX6" fmla="*/ 10000 w 10000"/>
              <a:gd name="connsiteY6" fmla="*/ 10058 h 10058"/>
              <a:gd name="connsiteX0" fmla="*/ 10000 w 10000"/>
              <a:gd name="connsiteY0" fmla="*/ 10058 h 10058"/>
              <a:gd name="connsiteX1" fmla="*/ 10000 w 10000"/>
              <a:gd name="connsiteY1" fmla="*/ 29 h 10058"/>
              <a:gd name="connsiteX2" fmla="*/ 9856 w 10000"/>
              <a:gd name="connsiteY2" fmla="*/ 0 h 10058"/>
              <a:gd name="connsiteX3" fmla="*/ 9856 w 10000"/>
              <a:gd name="connsiteY3" fmla="*/ 4731 h 10058"/>
              <a:gd name="connsiteX4" fmla="*/ 0 w 10000"/>
              <a:gd name="connsiteY4" fmla="*/ 4731 h 10058"/>
              <a:gd name="connsiteX5" fmla="*/ 0 w 10000"/>
              <a:gd name="connsiteY5" fmla="*/ 10058 h 10058"/>
              <a:gd name="connsiteX6" fmla="*/ 10000 w 10000"/>
              <a:gd name="connsiteY6" fmla="*/ 10058 h 10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0" h="10058">
                <a:moveTo>
                  <a:pt x="10000" y="10058"/>
                </a:moveTo>
                <a:lnTo>
                  <a:pt x="10000" y="29"/>
                </a:lnTo>
                <a:lnTo>
                  <a:pt x="9856" y="0"/>
                </a:lnTo>
                <a:cubicBezTo>
                  <a:pt x="9854" y="1558"/>
                  <a:pt x="9858" y="3173"/>
                  <a:pt x="9856" y="4731"/>
                </a:cubicBezTo>
                <a:lnTo>
                  <a:pt x="0" y="4731"/>
                </a:lnTo>
                <a:lnTo>
                  <a:pt x="0" y="10058"/>
                </a:lnTo>
                <a:lnTo>
                  <a:pt x="10000" y="10058"/>
                </a:ln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bg1"/>
              </a:gs>
            </a:gsLst>
            <a:lin ang="5400000" scaled="0"/>
          </a:gradFill>
          <a:ln w="317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67676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3623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532434275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7" name="think-cell Folie" r:id="rId10" imgW="360" imgH="360" progId="TCLayout.ActiveDocument.1">
                  <p:embed/>
                </p:oleObj>
              </mc:Choice>
              <mc:Fallback>
                <p:oleObj name="think-cell Folie" r:id="rId10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Foliennummernplatzhalter 3"/>
          <p:cNvSpPr>
            <a:spLocks noGrp="1"/>
          </p:cNvSpPr>
          <p:nvPr>
            <p:ph type="sldNum" sz="quarter" idx="4"/>
            <p:custDataLst>
              <p:tags r:id="rId3"/>
            </p:custDataLst>
          </p:nvPr>
        </p:nvSpPr>
        <p:spPr bwMode="gray">
          <a:xfrm>
            <a:off x="468313" y="6424612"/>
            <a:ext cx="481807" cy="43338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dirty="0" smtClean="0">
                <a:solidFill>
                  <a:srgbClr val="676767"/>
                </a:solidFill>
              </a:rPr>
              <a:t>Page </a:t>
            </a:r>
            <a:fld id="{87F334AE-4EAC-4C2D-A638-92A76F09FCC4}" type="slidenum">
              <a:rPr lang="en-US" smtClean="0">
                <a:solidFill>
                  <a:srgbClr val="676767"/>
                </a:solidFill>
              </a:rPr>
              <a:pPr/>
              <a:t>‹Nr.›</a:t>
            </a:fld>
            <a:endParaRPr lang="en-US" dirty="0">
              <a:solidFill>
                <a:srgbClr val="676767"/>
              </a:solidFill>
            </a:endParaRPr>
          </a:p>
        </p:txBody>
      </p:sp>
      <p:cxnSp>
        <p:nvCxnSpPr>
          <p:cNvPr id="12" name="Gerade Verbindung 11"/>
          <p:cNvCxnSpPr/>
          <p:nvPr userDrawn="1">
            <p:custDataLst>
              <p:tags r:id="rId4"/>
            </p:custDataLst>
          </p:nvPr>
        </p:nvCxnSpPr>
        <p:spPr bwMode="gray">
          <a:xfrm>
            <a:off x="2279651" y="3054546"/>
            <a:ext cx="0" cy="2182775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platzhalter 17"/>
          <p:cNvSpPr>
            <a:spLocks noGrp="1"/>
          </p:cNvSpPr>
          <p:nvPr>
            <p:ph type="body" sz="quarter" idx="13" hasCustomPrompt="1"/>
            <p:custDataLst>
              <p:tags r:id="rId5"/>
            </p:custDataLst>
          </p:nvPr>
        </p:nvSpPr>
        <p:spPr bwMode="gray">
          <a:xfrm>
            <a:off x="468313" y="3009900"/>
            <a:ext cx="1811337" cy="222726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Agenda/</a:t>
            </a:r>
            <a:br>
              <a:rPr lang="en-US" noProof="0" smtClean="0"/>
            </a:br>
            <a:r>
              <a:rPr lang="en-US" noProof="0" smtClean="0"/>
              <a:t>Content</a:t>
            </a:r>
            <a:endParaRPr lang="en-US" noProof="0"/>
          </a:p>
        </p:txBody>
      </p:sp>
      <p:sp>
        <p:nvSpPr>
          <p:cNvPr id="22" name="Textplatzhalter 21"/>
          <p:cNvSpPr>
            <a:spLocks noGrp="1"/>
          </p:cNvSpPr>
          <p:nvPr>
            <p:ph type="body" sz="quarter" idx="14" hasCustomPrompt="1"/>
            <p:custDataLst>
              <p:tags r:id="rId6"/>
            </p:custDataLst>
          </p:nvPr>
        </p:nvSpPr>
        <p:spPr bwMode="gray">
          <a:xfrm>
            <a:off x="2284413" y="3009900"/>
            <a:ext cx="6391275" cy="2227421"/>
          </a:xfrm>
        </p:spPr>
        <p:txBody>
          <a:bodyPr lIns="288000"/>
          <a:lstStyle>
            <a:lvl1pPr marL="357188" indent="-357188">
              <a:buSzPct val="100000"/>
              <a:buFontTx/>
              <a:buBlip>
                <a:blip r:embed="rId12"/>
              </a:buBlip>
              <a:defRPr/>
            </a:lvl1pPr>
          </a:lstStyle>
          <a:p>
            <a:pPr lvl="0"/>
            <a:r>
              <a:rPr lang="en-US" noProof="0" smtClean="0"/>
              <a:t>Topic 1</a:t>
            </a:r>
          </a:p>
        </p:txBody>
      </p:sp>
      <p:sp>
        <p:nvSpPr>
          <p:cNvPr id="24" name="Bildplatzhalter 23"/>
          <p:cNvSpPr>
            <a:spLocks noGrp="1"/>
          </p:cNvSpPr>
          <p:nvPr>
            <p:ph type="pic" sz="quarter" idx="15" hasCustomPrompt="1"/>
            <p:custDataLst>
              <p:tags r:id="rId7"/>
            </p:custDataLst>
          </p:nvPr>
        </p:nvSpPr>
        <p:spPr bwMode="gray">
          <a:xfrm>
            <a:off x="0" y="-1"/>
            <a:ext cx="9007912" cy="2309813"/>
          </a:xfrm>
          <a:blipFill>
            <a:blip r:embed="rId13" cstate="print"/>
            <a:stretch>
              <a:fillRect/>
            </a:stretch>
          </a:blipFill>
        </p:spPr>
        <p:txBody>
          <a:bodyPr tIns="594000"/>
          <a:lstStyle>
            <a:lvl1pPr algn="ctr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GB" noProof="0" smtClean="0"/>
              <a:t>Insert picture here</a:t>
            </a:r>
            <a:endParaRPr lang="en-GB" noProof="0"/>
          </a:p>
        </p:txBody>
      </p:sp>
      <p:sp>
        <p:nvSpPr>
          <p:cNvPr id="14" name="Rectangle 28"/>
          <p:cNvSpPr>
            <a:spLocks noChangeArrowheads="1"/>
          </p:cNvSpPr>
          <p:nvPr userDrawn="1">
            <p:custDataLst>
              <p:tags r:id="rId8"/>
            </p:custDataLst>
          </p:nvPr>
        </p:nvSpPr>
        <p:spPr bwMode="gray">
          <a:xfrm>
            <a:off x="9007912" y="0"/>
            <a:ext cx="10753" cy="1463811"/>
          </a:xfrm>
          <a:prstGeom prst="rect">
            <a:avLst/>
          </a:prstGeom>
          <a:solidFill>
            <a:srgbClr val="6BC200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67676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5112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617175602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1" name="think-cell Folie" r:id="rId6" imgW="360" imgH="360" progId="TCLayout.ActiveDocument.1">
                  <p:embed/>
                </p:oleObj>
              </mc:Choice>
              <mc:Fallback>
                <p:oleObj name="think-cell Folie" r:id="rId6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Foliennummernplatzhalter 3"/>
          <p:cNvSpPr>
            <a:spLocks noGrp="1"/>
          </p:cNvSpPr>
          <p:nvPr>
            <p:ph type="sldNum" sz="quarter" idx="4"/>
            <p:custDataLst>
              <p:tags r:id="rId3"/>
            </p:custDataLst>
          </p:nvPr>
        </p:nvSpPr>
        <p:spPr bwMode="gray">
          <a:xfrm>
            <a:off x="468313" y="6424612"/>
            <a:ext cx="481807" cy="43338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dirty="0" smtClean="0">
                <a:solidFill>
                  <a:srgbClr val="676767"/>
                </a:solidFill>
              </a:rPr>
              <a:t>Page </a:t>
            </a:r>
            <a:fld id="{87F334AE-4EAC-4C2D-A638-92A76F09FCC4}" type="slidenum">
              <a:rPr lang="en-US" smtClean="0">
                <a:solidFill>
                  <a:srgbClr val="676767"/>
                </a:solidFill>
              </a:rPr>
              <a:pPr/>
              <a:t>‹Nr.›</a:t>
            </a:fld>
            <a:endParaRPr lang="en-US" dirty="0">
              <a:solidFill>
                <a:srgbClr val="676767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 bwMode="gray">
          <a:xfrm>
            <a:off x="468314" y="0"/>
            <a:ext cx="7056437" cy="981075"/>
          </a:xfrm>
        </p:spPr>
        <p:txBody>
          <a:bodyPr/>
          <a:lstStyle>
            <a:lvl1pPr>
              <a:defRPr lang="en-US" sz="2200" kern="1200" noProof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dirty="0" smtClean="0"/>
              <a:t>Headline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40504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slide with 3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 bwMode="gray">
          <a:xfrm>
            <a:off x="-8792" y="-17262"/>
            <a:ext cx="9152792" cy="6875262"/>
          </a:xfrm>
          <a:prstGeom prst="rect">
            <a:avLst/>
          </a:prstGeom>
          <a:solidFill>
            <a:srgbClr val="D1D9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rgbClr val="FFFFFF"/>
              </a:solidFill>
            </a:endParaRPr>
          </a:p>
        </p:txBody>
      </p:sp>
      <p:sp>
        <p:nvSpPr>
          <p:cNvPr id="13" name="Bildplatzhalter 9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3049458" y="-17262"/>
            <a:ext cx="2962800" cy="3762000"/>
          </a:xfrm>
          <a:blipFill>
            <a:blip r:embed="rId2" cstate="print"/>
            <a:stretch>
              <a:fillRect/>
            </a:stretch>
          </a:blipFill>
          <a:ln w="19050">
            <a:solidFill>
              <a:srgbClr val="FFFFFF"/>
            </a:solidFill>
          </a:ln>
        </p:spPr>
        <p:txBody>
          <a:bodyPr tIns="594000" anchor="t" anchorCtr="0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noProof="0" dirty="0" smtClean="0"/>
              <a:t>Insert picture here</a:t>
            </a:r>
            <a:endParaRPr lang="en-US" noProof="0" dirty="0"/>
          </a:p>
        </p:txBody>
      </p:sp>
      <p:sp>
        <p:nvSpPr>
          <p:cNvPr id="12" name="Bildplatzhalter 11"/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6082628" y="-17262"/>
            <a:ext cx="2962800" cy="3762000"/>
          </a:xfrm>
          <a:custGeom>
            <a:avLst/>
            <a:gdLst>
              <a:gd name="connsiteX0" fmla="*/ 0 w 2962800"/>
              <a:gd name="connsiteY0" fmla="*/ 0 h 3762000"/>
              <a:gd name="connsiteX1" fmla="*/ 0 w 2962800"/>
              <a:gd name="connsiteY1" fmla="*/ 0 h 3762000"/>
              <a:gd name="connsiteX2" fmla="*/ 2962800 w 2962800"/>
              <a:gd name="connsiteY2" fmla="*/ 0 h 3762000"/>
              <a:gd name="connsiteX3" fmla="*/ 2962800 w 2962800"/>
              <a:gd name="connsiteY3" fmla="*/ 0 h 3762000"/>
              <a:gd name="connsiteX4" fmla="*/ 2962800 w 2962800"/>
              <a:gd name="connsiteY4" fmla="*/ 3762000 h 3762000"/>
              <a:gd name="connsiteX5" fmla="*/ 2962800 w 2962800"/>
              <a:gd name="connsiteY5" fmla="*/ 3762000 h 3762000"/>
              <a:gd name="connsiteX6" fmla="*/ 0 w 2962800"/>
              <a:gd name="connsiteY6" fmla="*/ 3762000 h 3762000"/>
              <a:gd name="connsiteX7" fmla="*/ 0 w 2962800"/>
              <a:gd name="connsiteY7" fmla="*/ 3762000 h 3762000"/>
              <a:gd name="connsiteX8" fmla="*/ 0 w 2962800"/>
              <a:gd name="connsiteY8" fmla="*/ 0 h 3762000"/>
              <a:gd name="connsiteX0" fmla="*/ 0 w 2962800"/>
              <a:gd name="connsiteY0" fmla="*/ 0 h 3762000"/>
              <a:gd name="connsiteX1" fmla="*/ 0 w 2962800"/>
              <a:gd name="connsiteY1" fmla="*/ 0 h 3762000"/>
              <a:gd name="connsiteX2" fmla="*/ 2962800 w 2962800"/>
              <a:gd name="connsiteY2" fmla="*/ 0 h 3762000"/>
              <a:gd name="connsiteX3" fmla="*/ 2962800 w 2962800"/>
              <a:gd name="connsiteY3" fmla="*/ 0 h 3762000"/>
              <a:gd name="connsiteX4" fmla="*/ 2962800 w 2962800"/>
              <a:gd name="connsiteY4" fmla="*/ 3762000 h 3762000"/>
              <a:gd name="connsiteX5" fmla="*/ 2962800 w 2962800"/>
              <a:gd name="connsiteY5" fmla="*/ 3762000 h 3762000"/>
              <a:gd name="connsiteX6" fmla="*/ 1184947 w 2962800"/>
              <a:gd name="connsiteY6" fmla="*/ 3754237 h 3762000"/>
              <a:gd name="connsiteX7" fmla="*/ 0 w 2962800"/>
              <a:gd name="connsiteY7" fmla="*/ 3762000 h 3762000"/>
              <a:gd name="connsiteX8" fmla="*/ 0 w 2962800"/>
              <a:gd name="connsiteY8" fmla="*/ 3762000 h 3762000"/>
              <a:gd name="connsiteX9" fmla="*/ 0 w 2962800"/>
              <a:gd name="connsiteY9" fmla="*/ 0 h 3762000"/>
              <a:gd name="connsiteX0" fmla="*/ 0 w 2962800"/>
              <a:gd name="connsiteY0" fmla="*/ 0 h 3762000"/>
              <a:gd name="connsiteX1" fmla="*/ 0 w 2962800"/>
              <a:gd name="connsiteY1" fmla="*/ 0 h 3762000"/>
              <a:gd name="connsiteX2" fmla="*/ 2962800 w 2962800"/>
              <a:gd name="connsiteY2" fmla="*/ 0 h 3762000"/>
              <a:gd name="connsiteX3" fmla="*/ 2962800 w 2962800"/>
              <a:gd name="connsiteY3" fmla="*/ 0 h 3762000"/>
              <a:gd name="connsiteX4" fmla="*/ 2956597 w 2962800"/>
              <a:gd name="connsiteY4" fmla="*/ 1887337 h 3762000"/>
              <a:gd name="connsiteX5" fmla="*/ 2962800 w 2962800"/>
              <a:gd name="connsiteY5" fmla="*/ 3762000 h 3762000"/>
              <a:gd name="connsiteX6" fmla="*/ 2962800 w 2962800"/>
              <a:gd name="connsiteY6" fmla="*/ 3762000 h 3762000"/>
              <a:gd name="connsiteX7" fmla="*/ 1184947 w 2962800"/>
              <a:gd name="connsiteY7" fmla="*/ 3754237 h 3762000"/>
              <a:gd name="connsiteX8" fmla="*/ 0 w 2962800"/>
              <a:gd name="connsiteY8" fmla="*/ 3762000 h 3762000"/>
              <a:gd name="connsiteX9" fmla="*/ 0 w 2962800"/>
              <a:gd name="connsiteY9" fmla="*/ 3762000 h 3762000"/>
              <a:gd name="connsiteX10" fmla="*/ 0 w 2962800"/>
              <a:gd name="connsiteY10" fmla="*/ 0 h 3762000"/>
              <a:gd name="connsiteX0" fmla="*/ 0 w 2962800"/>
              <a:gd name="connsiteY0" fmla="*/ 0 h 3762000"/>
              <a:gd name="connsiteX1" fmla="*/ 0 w 2962800"/>
              <a:gd name="connsiteY1" fmla="*/ 0 h 3762000"/>
              <a:gd name="connsiteX2" fmla="*/ 2962800 w 2962800"/>
              <a:gd name="connsiteY2" fmla="*/ 0 h 3762000"/>
              <a:gd name="connsiteX3" fmla="*/ 2962800 w 2962800"/>
              <a:gd name="connsiteY3" fmla="*/ 0 h 3762000"/>
              <a:gd name="connsiteX4" fmla="*/ 2956597 w 2962800"/>
              <a:gd name="connsiteY4" fmla="*/ 1887337 h 3762000"/>
              <a:gd name="connsiteX5" fmla="*/ 2962800 w 2962800"/>
              <a:gd name="connsiteY5" fmla="*/ 3762000 h 3762000"/>
              <a:gd name="connsiteX6" fmla="*/ 1943625 w 2962800"/>
              <a:gd name="connsiteY6" fmla="*/ 2995238 h 3762000"/>
              <a:gd name="connsiteX7" fmla="*/ 1184947 w 2962800"/>
              <a:gd name="connsiteY7" fmla="*/ 3754237 h 3762000"/>
              <a:gd name="connsiteX8" fmla="*/ 0 w 2962800"/>
              <a:gd name="connsiteY8" fmla="*/ 3762000 h 3762000"/>
              <a:gd name="connsiteX9" fmla="*/ 0 w 2962800"/>
              <a:gd name="connsiteY9" fmla="*/ 3762000 h 3762000"/>
              <a:gd name="connsiteX10" fmla="*/ 0 w 2962800"/>
              <a:gd name="connsiteY10" fmla="*/ 0 h 3762000"/>
              <a:gd name="connsiteX0" fmla="*/ 0 w 2962800"/>
              <a:gd name="connsiteY0" fmla="*/ 0 h 3762000"/>
              <a:gd name="connsiteX1" fmla="*/ 0 w 2962800"/>
              <a:gd name="connsiteY1" fmla="*/ 0 h 3762000"/>
              <a:gd name="connsiteX2" fmla="*/ 2962800 w 2962800"/>
              <a:gd name="connsiteY2" fmla="*/ 0 h 3762000"/>
              <a:gd name="connsiteX3" fmla="*/ 2962800 w 2962800"/>
              <a:gd name="connsiteY3" fmla="*/ 0 h 3762000"/>
              <a:gd name="connsiteX4" fmla="*/ 2956597 w 2962800"/>
              <a:gd name="connsiteY4" fmla="*/ 1887337 h 3762000"/>
              <a:gd name="connsiteX5" fmla="*/ 2800875 w 2962800"/>
              <a:gd name="connsiteY5" fmla="*/ 2095125 h 3762000"/>
              <a:gd name="connsiteX6" fmla="*/ 1943625 w 2962800"/>
              <a:gd name="connsiteY6" fmla="*/ 2995238 h 3762000"/>
              <a:gd name="connsiteX7" fmla="*/ 1184947 w 2962800"/>
              <a:gd name="connsiteY7" fmla="*/ 3754237 h 3762000"/>
              <a:gd name="connsiteX8" fmla="*/ 0 w 2962800"/>
              <a:gd name="connsiteY8" fmla="*/ 3762000 h 3762000"/>
              <a:gd name="connsiteX9" fmla="*/ 0 w 2962800"/>
              <a:gd name="connsiteY9" fmla="*/ 3762000 h 3762000"/>
              <a:gd name="connsiteX10" fmla="*/ 0 w 2962800"/>
              <a:gd name="connsiteY10" fmla="*/ 0 h 3762000"/>
              <a:gd name="connsiteX0" fmla="*/ 0 w 2962800"/>
              <a:gd name="connsiteY0" fmla="*/ 0 h 3762000"/>
              <a:gd name="connsiteX1" fmla="*/ 0 w 2962800"/>
              <a:gd name="connsiteY1" fmla="*/ 0 h 3762000"/>
              <a:gd name="connsiteX2" fmla="*/ 2962800 w 2962800"/>
              <a:gd name="connsiteY2" fmla="*/ 0 h 3762000"/>
              <a:gd name="connsiteX3" fmla="*/ 2962800 w 2962800"/>
              <a:gd name="connsiteY3" fmla="*/ 0 h 3762000"/>
              <a:gd name="connsiteX4" fmla="*/ 2956597 w 2962800"/>
              <a:gd name="connsiteY4" fmla="*/ 1887337 h 3762000"/>
              <a:gd name="connsiteX5" fmla="*/ 2800875 w 2962800"/>
              <a:gd name="connsiteY5" fmla="*/ 2095125 h 3762000"/>
              <a:gd name="connsiteX6" fmla="*/ 1943625 w 2962800"/>
              <a:gd name="connsiteY6" fmla="*/ 2995238 h 3762000"/>
              <a:gd name="connsiteX7" fmla="*/ 1184947 w 2962800"/>
              <a:gd name="connsiteY7" fmla="*/ 3754237 h 3762000"/>
              <a:gd name="connsiteX8" fmla="*/ 0 w 2962800"/>
              <a:gd name="connsiteY8" fmla="*/ 3762000 h 3762000"/>
              <a:gd name="connsiteX9" fmla="*/ 0 w 2962800"/>
              <a:gd name="connsiteY9" fmla="*/ 3762000 h 3762000"/>
              <a:gd name="connsiteX10" fmla="*/ 0 w 2962800"/>
              <a:gd name="connsiteY10" fmla="*/ 0 h 3762000"/>
              <a:gd name="connsiteX0" fmla="*/ 0 w 2962800"/>
              <a:gd name="connsiteY0" fmla="*/ 0 h 3762000"/>
              <a:gd name="connsiteX1" fmla="*/ 0 w 2962800"/>
              <a:gd name="connsiteY1" fmla="*/ 0 h 3762000"/>
              <a:gd name="connsiteX2" fmla="*/ 2962800 w 2962800"/>
              <a:gd name="connsiteY2" fmla="*/ 0 h 3762000"/>
              <a:gd name="connsiteX3" fmla="*/ 2962800 w 2962800"/>
              <a:gd name="connsiteY3" fmla="*/ 0 h 3762000"/>
              <a:gd name="connsiteX4" fmla="*/ 2956597 w 2962800"/>
              <a:gd name="connsiteY4" fmla="*/ 1887337 h 3762000"/>
              <a:gd name="connsiteX5" fmla="*/ 2800875 w 2962800"/>
              <a:gd name="connsiteY5" fmla="*/ 2095125 h 3762000"/>
              <a:gd name="connsiteX6" fmla="*/ 1943625 w 2962800"/>
              <a:gd name="connsiteY6" fmla="*/ 2995238 h 3762000"/>
              <a:gd name="connsiteX7" fmla="*/ 1184947 w 2962800"/>
              <a:gd name="connsiteY7" fmla="*/ 3754237 h 3762000"/>
              <a:gd name="connsiteX8" fmla="*/ 0 w 2962800"/>
              <a:gd name="connsiteY8" fmla="*/ 3762000 h 3762000"/>
              <a:gd name="connsiteX9" fmla="*/ 0 w 2962800"/>
              <a:gd name="connsiteY9" fmla="*/ 3762000 h 3762000"/>
              <a:gd name="connsiteX10" fmla="*/ 0 w 2962800"/>
              <a:gd name="connsiteY10" fmla="*/ 0 h 3762000"/>
              <a:gd name="connsiteX0" fmla="*/ 0 w 2962800"/>
              <a:gd name="connsiteY0" fmla="*/ 0 h 3762000"/>
              <a:gd name="connsiteX1" fmla="*/ 0 w 2962800"/>
              <a:gd name="connsiteY1" fmla="*/ 0 h 3762000"/>
              <a:gd name="connsiteX2" fmla="*/ 2962800 w 2962800"/>
              <a:gd name="connsiteY2" fmla="*/ 0 h 3762000"/>
              <a:gd name="connsiteX3" fmla="*/ 2962800 w 2962800"/>
              <a:gd name="connsiteY3" fmla="*/ 0 h 3762000"/>
              <a:gd name="connsiteX4" fmla="*/ 2961359 w 2962800"/>
              <a:gd name="connsiteY4" fmla="*/ 1768274 h 3762000"/>
              <a:gd name="connsiteX5" fmla="*/ 2800875 w 2962800"/>
              <a:gd name="connsiteY5" fmla="*/ 2095125 h 3762000"/>
              <a:gd name="connsiteX6" fmla="*/ 1943625 w 2962800"/>
              <a:gd name="connsiteY6" fmla="*/ 2995238 h 3762000"/>
              <a:gd name="connsiteX7" fmla="*/ 1184947 w 2962800"/>
              <a:gd name="connsiteY7" fmla="*/ 3754237 h 3762000"/>
              <a:gd name="connsiteX8" fmla="*/ 0 w 2962800"/>
              <a:gd name="connsiteY8" fmla="*/ 3762000 h 3762000"/>
              <a:gd name="connsiteX9" fmla="*/ 0 w 2962800"/>
              <a:gd name="connsiteY9" fmla="*/ 3762000 h 3762000"/>
              <a:gd name="connsiteX10" fmla="*/ 0 w 2962800"/>
              <a:gd name="connsiteY10" fmla="*/ 0 h 3762000"/>
              <a:gd name="connsiteX0" fmla="*/ 0 w 2962800"/>
              <a:gd name="connsiteY0" fmla="*/ 0 h 3762000"/>
              <a:gd name="connsiteX1" fmla="*/ 0 w 2962800"/>
              <a:gd name="connsiteY1" fmla="*/ 0 h 3762000"/>
              <a:gd name="connsiteX2" fmla="*/ 2962800 w 2962800"/>
              <a:gd name="connsiteY2" fmla="*/ 0 h 3762000"/>
              <a:gd name="connsiteX3" fmla="*/ 2962800 w 2962800"/>
              <a:gd name="connsiteY3" fmla="*/ 0 h 3762000"/>
              <a:gd name="connsiteX4" fmla="*/ 2961359 w 2962800"/>
              <a:gd name="connsiteY4" fmla="*/ 1768274 h 3762000"/>
              <a:gd name="connsiteX5" fmla="*/ 2800875 w 2962800"/>
              <a:gd name="connsiteY5" fmla="*/ 2095125 h 3762000"/>
              <a:gd name="connsiteX6" fmla="*/ 1943625 w 2962800"/>
              <a:gd name="connsiteY6" fmla="*/ 2995238 h 3762000"/>
              <a:gd name="connsiteX7" fmla="*/ 1184947 w 2962800"/>
              <a:gd name="connsiteY7" fmla="*/ 3754237 h 3762000"/>
              <a:gd name="connsiteX8" fmla="*/ 0 w 2962800"/>
              <a:gd name="connsiteY8" fmla="*/ 3762000 h 3762000"/>
              <a:gd name="connsiteX9" fmla="*/ 0 w 2962800"/>
              <a:gd name="connsiteY9" fmla="*/ 3762000 h 3762000"/>
              <a:gd name="connsiteX10" fmla="*/ 0 w 2962800"/>
              <a:gd name="connsiteY10" fmla="*/ 0 h 3762000"/>
              <a:gd name="connsiteX0" fmla="*/ 0 w 2962800"/>
              <a:gd name="connsiteY0" fmla="*/ 0 h 3762000"/>
              <a:gd name="connsiteX1" fmla="*/ 0 w 2962800"/>
              <a:gd name="connsiteY1" fmla="*/ 0 h 3762000"/>
              <a:gd name="connsiteX2" fmla="*/ 2962800 w 2962800"/>
              <a:gd name="connsiteY2" fmla="*/ 0 h 3762000"/>
              <a:gd name="connsiteX3" fmla="*/ 2962800 w 2962800"/>
              <a:gd name="connsiteY3" fmla="*/ 0 h 3762000"/>
              <a:gd name="connsiteX4" fmla="*/ 2961359 w 2962800"/>
              <a:gd name="connsiteY4" fmla="*/ 1768274 h 3762000"/>
              <a:gd name="connsiteX5" fmla="*/ 2800875 w 2962800"/>
              <a:gd name="connsiteY5" fmla="*/ 2095125 h 3762000"/>
              <a:gd name="connsiteX6" fmla="*/ 1943625 w 2962800"/>
              <a:gd name="connsiteY6" fmla="*/ 2995238 h 3762000"/>
              <a:gd name="connsiteX7" fmla="*/ 1184947 w 2962800"/>
              <a:gd name="connsiteY7" fmla="*/ 3754237 h 3762000"/>
              <a:gd name="connsiteX8" fmla="*/ 0 w 2962800"/>
              <a:gd name="connsiteY8" fmla="*/ 3762000 h 3762000"/>
              <a:gd name="connsiteX9" fmla="*/ 0 w 2962800"/>
              <a:gd name="connsiteY9" fmla="*/ 3762000 h 3762000"/>
              <a:gd name="connsiteX10" fmla="*/ 0 w 2962800"/>
              <a:gd name="connsiteY10" fmla="*/ 0 h 3762000"/>
              <a:gd name="connsiteX0" fmla="*/ 0 w 2962800"/>
              <a:gd name="connsiteY0" fmla="*/ 0 h 3762000"/>
              <a:gd name="connsiteX1" fmla="*/ 0 w 2962800"/>
              <a:gd name="connsiteY1" fmla="*/ 0 h 3762000"/>
              <a:gd name="connsiteX2" fmla="*/ 2962800 w 2962800"/>
              <a:gd name="connsiteY2" fmla="*/ 0 h 3762000"/>
              <a:gd name="connsiteX3" fmla="*/ 2962800 w 2962800"/>
              <a:gd name="connsiteY3" fmla="*/ 0 h 3762000"/>
              <a:gd name="connsiteX4" fmla="*/ 2961359 w 2962800"/>
              <a:gd name="connsiteY4" fmla="*/ 1768274 h 3762000"/>
              <a:gd name="connsiteX5" fmla="*/ 2800875 w 2962800"/>
              <a:gd name="connsiteY5" fmla="*/ 2095125 h 3762000"/>
              <a:gd name="connsiteX6" fmla="*/ 1943625 w 2962800"/>
              <a:gd name="connsiteY6" fmla="*/ 2995238 h 3762000"/>
              <a:gd name="connsiteX7" fmla="*/ 1265910 w 2962800"/>
              <a:gd name="connsiteY7" fmla="*/ 3673275 h 3762000"/>
              <a:gd name="connsiteX8" fmla="*/ 1184947 w 2962800"/>
              <a:gd name="connsiteY8" fmla="*/ 3754237 h 3762000"/>
              <a:gd name="connsiteX9" fmla="*/ 0 w 2962800"/>
              <a:gd name="connsiteY9" fmla="*/ 3762000 h 3762000"/>
              <a:gd name="connsiteX10" fmla="*/ 0 w 2962800"/>
              <a:gd name="connsiteY10" fmla="*/ 3762000 h 3762000"/>
              <a:gd name="connsiteX11" fmla="*/ 0 w 2962800"/>
              <a:gd name="connsiteY11" fmla="*/ 0 h 3762000"/>
              <a:gd name="connsiteX0" fmla="*/ 0 w 2962800"/>
              <a:gd name="connsiteY0" fmla="*/ 0 h 3762000"/>
              <a:gd name="connsiteX1" fmla="*/ 0 w 2962800"/>
              <a:gd name="connsiteY1" fmla="*/ 0 h 3762000"/>
              <a:gd name="connsiteX2" fmla="*/ 2962800 w 2962800"/>
              <a:gd name="connsiteY2" fmla="*/ 0 h 3762000"/>
              <a:gd name="connsiteX3" fmla="*/ 2962800 w 2962800"/>
              <a:gd name="connsiteY3" fmla="*/ 0 h 3762000"/>
              <a:gd name="connsiteX4" fmla="*/ 2961359 w 2962800"/>
              <a:gd name="connsiteY4" fmla="*/ 1768274 h 3762000"/>
              <a:gd name="connsiteX5" fmla="*/ 2800875 w 2962800"/>
              <a:gd name="connsiteY5" fmla="*/ 2095125 h 3762000"/>
              <a:gd name="connsiteX6" fmla="*/ 1943625 w 2962800"/>
              <a:gd name="connsiteY6" fmla="*/ 2995238 h 3762000"/>
              <a:gd name="connsiteX7" fmla="*/ 1265910 w 2962800"/>
              <a:gd name="connsiteY7" fmla="*/ 3673275 h 3762000"/>
              <a:gd name="connsiteX8" fmla="*/ 1032547 w 2962800"/>
              <a:gd name="connsiteY8" fmla="*/ 3759000 h 3762000"/>
              <a:gd name="connsiteX9" fmla="*/ 0 w 2962800"/>
              <a:gd name="connsiteY9" fmla="*/ 3762000 h 3762000"/>
              <a:gd name="connsiteX10" fmla="*/ 0 w 2962800"/>
              <a:gd name="connsiteY10" fmla="*/ 3762000 h 3762000"/>
              <a:gd name="connsiteX11" fmla="*/ 0 w 2962800"/>
              <a:gd name="connsiteY11" fmla="*/ 0 h 3762000"/>
              <a:gd name="connsiteX0" fmla="*/ 0 w 2962800"/>
              <a:gd name="connsiteY0" fmla="*/ 0 h 3762000"/>
              <a:gd name="connsiteX1" fmla="*/ 0 w 2962800"/>
              <a:gd name="connsiteY1" fmla="*/ 0 h 3762000"/>
              <a:gd name="connsiteX2" fmla="*/ 2962800 w 2962800"/>
              <a:gd name="connsiteY2" fmla="*/ 0 h 3762000"/>
              <a:gd name="connsiteX3" fmla="*/ 2962800 w 2962800"/>
              <a:gd name="connsiteY3" fmla="*/ 0 h 3762000"/>
              <a:gd name="connsiteX4" fmla="*/ 2961359 w 2962800"/>
              <a:gd name="connsiteY4" fmla="*/ 1768274 h 3762000"/>
              <a:gd name="connsiteX5" fmla="*/ 2800875 w 2962800"/>
              <a:gd name="connsiteY5" fmla="*/ 2095125 h 3762000"/>
              <a:gd name="connsiteX6" fmla="*/ 1943625 w 2962800"/>
              <a:gd name="connsiteY6" fmla="*/ 2995238 h 3762000"/>
              <a:gd name="connsiteX7" fmla="*/ 1265910 w 2962800"/>
              <a:gd name="connsiteY7" fmla="*/ 3673275 h 3762000"/>
              <a:gd name="connsiteX8" fmla="*/ 1032547 w 2962800"/>
              <a:gd name="connsiteY8" fmla="*/ 3759000 h 3762000"/>
              <a:gd name="connsiteX9" fmla="*/ 0 w 2962800"/>
              <a:gd name="connsiteY9" fmla="*/ 3762000 h 3762000"/>
              <a:gd name="connsiteX10" fmla="*/ 0 w 2962800"/>
              <a:gd name="connsiteY10" fmla="*/ 3762000 h 3762000"/>
              <a:gd name="connsiteX11" fmla="*/ 0 w 2962800"/>
              <a:gd name="connsiteY11" fmla="*/ 0 h 3762000"/>
              <a:gd name="connsiteX0" fmla="*/ 0 w 2962800"/>
              <a:gd name="connsiteY0" fmla="*/ 0 h 3762000"/>
              <a:gd name="connsiteX1" fmla="*/ 0 w 2962800"/>
              <a:gd name="connsiteY1" fmla="*/ 0 h 3762000"/>
              <a:gd name="connsiteX2" fmla="*/ 2962800 w 2962800"/>
              <a:gd name="connsiteY2" fmla="*/ 0 h 3762000"/>
              <a:gd name="connsiteX3" fmla="*/ 2962800 w 2962800"/>
              <a:gd name="connsiteY3" fmla="*/ 0 h 3762000"/>
              <a:gd name="connsiteX4" fmla="*/ 2961359 w 2962800"/>
              <a:gd name="connsiteY4" fmla="*/ 1768274 h 3762000"/>
              <a:gd name="connsiteX5" fmla="*/ 2800875 w 2962800"/>
              <a:gd name="connsiteY5" fmla="*/ 2095125 h 3762000"/>
              <a:gd name="connsiteX6" fmla="*/ 1943625 w 2962800"/>
              <a:gd name="connsiteY6" fmla="*/ 2995238 h 3762000"/>
              <a:gd name="connsiteX7" fmla="*/ 1299248 w 2962800"/>
              <a:gd name="connsiteY7" fmla="*/ 3635175 h 3762000"/>
              <a:gd name="connsiteX8" fmla="*/ 1032547 w 2962800"/>
              <a:gd name="connsiteY8" fmla="*/ 3759000 h 3762000"/>
              <a:gd name="connsiteX9" fmla="*/ 0 w 2962800"/>
              <a:gd name="connsiteY9" fmla="*/ 3762000 h 3762000"/>
              <a:gd name="connsiteX10" fmla="*/ 0 w 2962800"/>
              <a:gd name="connsiteY10" fmla="*/ 3762000 h 3762000"/>
              <a:gd name="connsiteX11" fmla="*/ 0 w 2962800"/>
              <a:gd name="connsiteY11" fmla="*/ 0 h 3762000"/>
              <a:gd name="connsiteX0" fmla="*/ 0 w 2962800"/>
              <a:gd name="connsiteY0" fmla="*/ 0 h 3762000"/>
              <a:gd name="connsiteX1" fmla="*/ 0 w 2962800"/>
              <a:gd name="connsiteY1" fmla="*/ 0 h 3762000"/>
              <a:gd name="connsiteX2" fmla="*/ 2962800 w 2962800"/>
              <a:gd name="connsiteY2" fmla="*/ 0 h 3762000"/>
              <a:gd name="connsiteX3" fmla="*/ 2962800 w 2962800"/>
              <a:gd name="connsiteY3" fmla="*/ 0 h 3762000"/>
              <a:gd name="connsiteX4" fmla="*/ 2961359 w 2962800"/>
              <a:gd name="connsiteY4" fmla="*/ 1768274 h 3762000"/>
              <a:gd name="connsiteX5" fmla="*/ 2800875 w 2962800"/>
              <a:gd name="connsiteY5" fmla="*/ 2095125 h 3762000"/>
              <a:gd name="connsiteX6" fmla="*/ 1943625 w 2962800"/>
              <a:gd name="connsiteY6" fmla="*/ 2995238 h 3762000"/>
              <a:gd name="connsiteX7" fmla="*/ 1299248 w 2962800"/>
              <a:gd name="connsiteY7" fmla="*/ 3635175 h 3762000"/>
              <a:gd name="connsiteX8" fmla="*/ 1032547 w 2962800"/>
              <a:gd name="connsiteY8" fmla="*/ 3759000 h 3762000"/>
              <a:gd name="connsiteX9" fmla="*/ 0 w 2962800"/>
              <a:gd name="connsiteY9" fmla="*/ 3762000 h 3762000"/>
              <a:gd name="connsiteX10" fmla="*/ 0 w 2962800"/>
              <a:gd name="connsiteY10" fmla="*/ 3762000 h 3762000"/>
              <a:gd name="connsiteX11" fmla="*/ 0 w 2962800"/>
              <a:gd name="connsiteY11" fmla="*/ 0 h 3762000"/>
              <a:gd name="connsiteX0" fmla="*/ 0 w 2962800"/>
              <a:gd name="connsiteY0" fmla="*/ 0 h 3762000"/>
              <a:gd name="connsiteX1" fmla="*/ 0 w 2962800"/>
              <a:gd name="connsiteY1" fmla="*/ 0 h 3762000"/>
              <a:gd name="connsiteX2" fmla="*/ 2962800 w 2962800"/>
              <a:gd name="connsiteY2" fmla="*/ 0 h 3762000"/>
              <a:gd name="connsiteX3" fmla="*/ 2962800 w 2962800"/>
              <a:gd name="connsiteY3" fmla="*/ 0 h 3762000"/>
              <a:gd name="connsiteX4" fmla="*/ 2961359 w 2962800"/>
              <a:gd name="connsiteY4" fmla="*/ 1768274 h 3762000"/>
              <a:gd name="connsiteX5" fmla="*/ 2800875 w 2962800"/>
              <a:gd name="connsiteY5" fmla="*/ 2095125 h 3762000"/>
              <a:gd name="connsiteX6" fmla="*/ 1943625 w 2962800"/>
              <a:gd name="connsiteY6" fmla="*/ 2995238 h 3762000"/>
              <a:gd name="connsiteX7" fmla="*/ 1299248 w 2962800"/>
              <a:gd name="connsiteY7" fmla="*/ 3635175 h 3762000"/>
              <a:gd name="connsiteX8" fmla="*/ 1032547 w 2962800"/>
              <a:gd name="connsiteY8" fmla="*/ 3759000 h 3762000"/>
              <a:gd name="connsiteX9" fmla="*/ 0 w 2962800"/>
              <a:gd name="connsiteY9" fmla="*/ 3762000 h 3762000"/>
              <a:gd name="connsiteX10" fmla="*/ 0 w 2962800"/>
              <a:gd name="connsiteY10" fmla="*/ 3762000 h 3762000"/>
              <a:gd name="connsiteX11" fmla="*/ 0 w 2962800"/>
              <a:gd name="connsiteY11" fmla="*/ 0 h 3762000"/>
              <a:gd name="connsiteX0" fmla="*/ 0 w 2962800"/>
              <a:gd name="connsiteY0" fmla="*/ 0 h 3762000"/>
              <a:gd name="connsiteX1" fmla="*/ 0 w 2962800"/>
              <a:gd name="connsiteY1" fmla="*/ 0 h 3762000"/>
              <a:gd name="connsiteX2" fmla="*/ 2962800 w 2962800"/>
              <a:gd name="connsiteY2" fmla="*/ 0 h 3762000"/>
              <a:gd name="connsiteX3" fmla="*/ 2962800 w 2962800"/>
              <a:gd name="connsiteY3" fmla="*/ 0 h 3762000"/>
              <a:gd name="connsiteX4" fmla="*/ 2961359 w 2962800"/>
              <a:gd name="connsiteY4" fmla="*/ 1768274 h 3762000"/>
              <a:gd name="connsiteX5" fmla="*/ 2800875 w 2962800"/>
              <a:gd name="connsiteY5" fmla="*/ 2095125 h 3762000"/>
              <a:gd name="connsiteX6" fmla="*/ 1943625 w 2962800"/>
              <a:gd name="connsiteY6" fmla="*/ 2995238 h 3762000"/>
              <a:gd name="connsiteX7" fmla="*/ 1299248 w 2962800"/>
              <a:gd name="connsiteY7" fmla="*/ 3635175 h 3762000"/>
              <a:gd name="connsiteX8" fmla="*/ 1032547 w 2962800"/>
              <a:gd name="connsiteY8" fmla="*/ 3759000 h 3762000"/>
              <a:gd name="connsiteX9" fmla="*/ 0 w 2962800"/>
              <a:gd name="connsiteY9" fmla="*/ 3762000 h 3762000"/>
              <a:gd name="connsiteX10" fmla="*/ 0 w 2962800"/>
              <a:gd name="connsiteY10" fmla="*/ 3762000 h 3762000"/>
              <a:gd name="connsiteX11" fmla="*/ 0 w 2962800"/>
              <a:gd name="connsiteY11" fmla="*/ 0 h 3762000"/>
              <a:gd name="connsiteX0" fmla="*/ 0 w 2962800"/>
              <a:gd name="connsiteY0" fmla="*/ 0 h 3762000"/>
              <a:gd name="connsiteX1" fmla="*/ 0 w 2962800"/>
              <a:gd name="connsiteY1" fmla="*/ 0 h 3762000"/>
              <a:gd name="connsiteX2" fmla="*/ 2962800 w 2962800"/>
              <a:gd name="connsiteY2" fmla="*/ 0 h 3762000"/>
              <a:gd name="connsiteX3" fmla="*/ 2962800 w 2962800"/>
              <a:gd name="connsiteY3" fmla="*/ 0 h 3762000"/>
              <a:gd name="connsiteX4" fmla="*/ 2961359 w 2962800"/>
              <a:gd name="connsiteY4" fmla="*/ 1768274 h 3762000"/>
              <a:gd name="connsiteX5" fmla="*/ 2786587 w 2962800"/>
              <a:gd name="connsiteY5" fmla="*/ 2099888 h 3762000"/>
              <a:gd name="connsiteX6" fmla="*/ 1943625 w 2962800"/>
              <a:gd name="connsiteY6" fmla="*/ 2995238 h 3762000"/>
              <a:gd name="connsiteX7" fmla="*/ 1299248 w 2962800"/>
              <a:gd name="connsiteY7" fmla="*/ 3635175 h 3762000"/>
              <a:gd name="connsiteX8" fmla="*/ 1032547 w 2962800"/>
              <a:gd name="connsiteY8" fmla="*/ 3759000 h 3762000"/>
              <a:gd name="connsiteX9" fmla="*/ 0 w 2962800"/>
              <a:gd name="connsiteY9" fmla="*/ 3762000 h 3762000"/>
              <a:gd name="connsiteX10" fmla="*/ 0 w 2962800"/>
              <a:gd name="connsiteY10" fmla="*/ 3762000 h 3762000"/>
              <a:gd name="connsiteX11" fmla="*/ 0 w 2962800"/>
              <a:gd name="connsiteY11" fmla="*/ 0 h 3762000"/>
              <a:gd name="connsiteX0" fmla="*/ 0 w 2962800"/>
              <a:gd name="connsiteY0" fmla="*/ 0 h 3762000"/>
              <a:gd name="connsiteX1" fmla="*/ 0 w 2962800"/>
              <a:gd name="connsiteY1" fmla="*/ 0 h 3762000"/>
              <a:gd name="connsiteX2" fmla="*/ 2962800 w 2962800"/>
              <a:gd name="connsiteY2" fmla="*/ 0 h 3762000"/>
              <a:gd name="connsiteX3" fmla="*/ 2962800 w 2962800"/>
              <a:gd name="connsiteY3" fmla="*/ 0 h 3762000"/>
              <a:gd name="connsiteX4" fmla="*/ 2961359 w 2962800"/>
              <a:gd name="connsiteY4" fmla="*/ 1768274 h 3762000"/>
              <a:gd name="connsiteX5" fmla="*/ 2786587 w 2962800"/>
              <a:gd name="connsiteY5" fmla="*/ 2099888 h 3762000"/>
              <a:gd name="connsiteX6" fmla="*/ 1943625 w 2962800"/>
              <a:gd name="connsiteY6" fmla="*/ 2995238 h 3762000"/>
              <a:gd name="connsiteX7" fmla="*/ 1299248 w 2962800"/>
              <a:gd name="connsiteY7" fmla="*/ 3635175 h 3762000"/>
              <a:gd name="connsiteX8" fmla="*/ 1032547 w 2962800"/>
              <a:gd name="connsiteY8" fmla="*/ 3759000 h 3762000"/>
              <a:gd name="connsiteX9" fmla="*/ 0 w 2962800"/>
              <a:gd name="connsiteY9" fmla="*/ 3762000 h 3762000"/>
              <a:gd name="connsiteX10" fmla="*/ 0 w 2962800"/>
              <a:gd name="connsiteY10" fmla="*/ 3762000 h 3762000"/>
              <a:gd name="connsiteX11" fmla="*/ 0 w 2962800"/>
              <a:gd name="connsiteY11" fmla="*/ 0 h 3762000"/>
              <a:gd name="connsiteX0" fmla="*/ 0 w 2962800"/>
              <a:gd name="connsiteY0" fmla="*/ 0 h 3762000"/>
              <a:gd name="connsiteX1" fmla="*/ 0 w 2962800"/>
              <a:gd name="connsiteY1" fmla="*/ 0 h 3762000"/>
              <a:gd name="connsiteX2" fmla="*/ 2962800 w 2962800"/>
              <a:gd name="connsiteY2" fmla="*/ 0 h 3762000"/>
              <a:gd name="connsiteX3" fmla="*/ 2962800 w 2962800"/>
              <a:gd name="connsiteY3" fmla="*/ 0 h 3762000"/>
              <a:gd name="connsiteX4" fmla="*/ 2961359 w 2962800"/>
              <a:gd name="connsiteY4" fmla="*/ 1768274 h 3762000"/>
              <a:gd name="connsiteX5" fmla="*/ 2786587 w 2962800"/>
              <a:gd name="connsiteY5" fmla="*/ 2099888 h 3762000"/>
              <a:gd name="connsiteX6" fmla="*/ 1943625 w 2962800"/>
              <a:gd name="connsiteY6" fmla="*/ 2995238 h 3762000"/>
              <a:gd name="connsiteX7" fmla="*/ 1299248 w 2962800"/>
              <a:gd name="connsiteY7" fmla="*/ 3635175 h 3762000"/>
              <a:gd name="connsiteX8" fmla="*/ 1032547 w 2962800"/>
              <a:gd name="connsiteY8" fmla="*/ 3759000 h 3762000"/>
              <a:gd name="connsiteX9" fmla="*/ 0 w 2962800"/>
              <a:gd name="connsiteY9" fmla="*/ 3762000 h 3762000"/>
              <a:gd name="connsiteX10" fmla="*/ 0 w 2962800"/>
              <a:gd name="connsiteY10" fmla="*/ 3762000 h 3762000"/>
              <a:gd name="connsiteX11" fmla="*/ 0 w 2962800"/>
              <a:gd name="connsiteY11" fmla="*/ 0 h 3762000"/>
              <a:gd name="connsiteX0" fmla="*/ 0 w 2962800"/>
              <a:gd name="connsiteY0" fmla="*/ 0 h 3762000"/>
              <a:gd name="connsiteX1" fmla="*/ 0 w 2962800"/>
              <a:gd name="connsiteY1" fmla="*/ 0 h 3762000"/>
              <a:gd name="connsiteX2" fmla="*/ 2962800 w 2962800"/>
              <a:gd name="connsiteY2" fmla="*/ 0 h 3762000"/>
              <a:gd name="connsiteX3" fmla="*/ 2962800 w 2962800"/>
              <a:gd name="connsiteY3" fmla="*/ 0 h 3762000"/>
              <a:gd name="connsiteX4" fmla="*/ 2961359 w 2962800"/>
              <a:gd name="connsiteY4" fmla="*/ 1768274 h 3762000"/>
              <a:gd name="connsiteX5" fmla="*/ 2819925 w 2962800"/>
              <a:gd name="connsiteY5" fmla="*/ 2057025 h 3762000"/>
              <a:gd name="connsiteX6" fmla="*/ 1943625 w 2962800"/>
              <a:gd name="connsiteY6" fmla="*/ 2995238 h 3762000"/>
              <a:gd name="connsiteX7" fmla="*/ 1299248 w 2962800"/>
              <a:gd name="connsiteY7" fmla="*/ 3635175 h 3762000"/>
              <a:gd name="connsiteX8" fmla="*/ 1032547 w 2962800"/>
              <a:gd name="connsiteY8" fmla="*/ 3759000 h 3762000"/>
              <a:gd name="connsiteX9" fmla="*/ 0 w 2962800"/>
              <a:gd name="connsiteY9" fmla="*/ 3762000 h 3762000"/>
              <a:gd name="connsiteX10" fmla="*/ 0 w 2962800"/>
              <a:gd name="connsiteY10" fmla="*/ 3762000 h 3762000"/>
              <a:gd name="connsiteX11" fmla="*/ 0 w 2962800"/>
              <a:gd name="connsiteY11" fmla="*/ 0 h 3762000"/>
              <a:gd name="connsiteX0" fmla="*/ 0 w 2962800"/>
              <a:gd name="connsiteY0" fmla="*/ 0 h 3762000"/>
              <a:gd name="connsiteX1" fmla="*/ 0 w 2962800"/>
              <a:gd name="connsiteY1" fmla="*/ 0 h 3762000"/>
              <a:gd name="connsiteX2" fmla="*/ 2962800 w 2962800"/>
              <a:gd name="connsiteY2" fmla="*/ 0 h 3762000"/>
              <a:gd name="connsiteX3" fmla="*/ 2962800 w 2962800"/>
              <a:gd name="connsiteY3" fmla="*/ 0 h 3762000"/>
              <a:gd name="connsiteX4" fmla="*/ 2961359 w 2962800"/>
              <a:gd name="connsiteY4" fmla="*/ 1768274 h 3762000"/>
              <a:gd name="connsiteX5" fmla="*/ 2819925 w 2962800"/>
              <a:gd name="connsiteY5" fmla="*/ 2057025 h 3762000"/>
              <a:gd name="connsiteX6" fmla="*/ 1299248 w 2962800"/>
              <a:gd name="connsiteY6" fmla="*/ 3635175 h 3762000"/>
              <a:gd name="connsiteX7" fmla="*/ 1032547 w 2962800"/>
              <a:gd name="connsiteY7" fmla="*/ 3759000 h 3762000"/>
              <a:gd name="connsiteX8" fmla="*/ 0 w 2962800"/>
              <a:gd name="connsiteY8" fmla="*/ 3762000 h 3762000"/>
              <a:gd name="connsiteX9" fmla="*/ 0 w 2962800"/>
              <a:gd name="connsiteY9" fmla="*/ 3762000 h 3762000"/>
              <a:gd name="connsiteX10" fmla="*/ 0 w 2962800"/>
              <a:gd name="connsiteY10" fmla="*/ 0 h 3762000"/>
              <a:gd name="connsiteX0" fmla="*/ 0 w 2962800"/>
              <a:gd name="connsiteY0" fmla="*/ 0 h 3762000"/>
              <a:gd name="connsiteX1" fmla="*/ 0 w 2962800"/>
              <a:gd name="connsiteY1" fmla="*/ 0 h 3762000"/>
              <a:gd name="connsiteX2" fmla="*/ 2962800 w 2962800"/>
              <a:gd name="connsiteY2" fmla="*/ 0 h 3762000"/>
              <a:gd name="connsiteX3" fmla="*/ 2962800 w 2962800"/>
              <a:gd name="connsiteY3" fmla="*/ 0 h 3762000"/>
              <a:gd name="connsiteX4" fmla="*/ 2961359 w 2962800"/>
              <a:gd name="connsiteY4" fmla="*/ 1768274 h 3762000"/>
              <a:gd name="connsiteX5" fmla="*/ 2819925 w 2962800"/>
              <a:gd name="connsiteY5" fmla="*/ 2057025 h 3762000"/>
              <a:gd name="connsiteX6" fmla="*/ 1299248 w 2962800"/>
              <a:gd name="connsiteY6" fmla="*/ 3635175 h 3762000"/>
              <a:gd name="connsiteX7" fmla="*/ 1032547 w 2962800"/>
              <a:gd name="connsiteY7" fmla="*/ 3759000 h 3762000"/>
              <a:gd name="connsiteX8" fmla="*/ 0 w 2962800"/>
              <a:gd name="connsiteY8" fmla="*/ 3762000 h 3762000"/>
              <a:gd name="connsiteX9" fmla="*/ 0 w 2962800"/>
              <a:gd name="connsiteY9" fmla="*/ 3762000 h 3762000"/>
              <a:gd name="connsiteX10" fmla="*/ 0 w 2962800"/>
              <a:gd name="connsiteY10" fmla="*/ 0 h 3762000"/>
              <a:gd name="connsiteX0" fmla="*/ 0 w 2962800"/>
              <a:gd name="connsiteY0" fmla="*/ 0 h 3762000"/>
              <a:gd name="connsiteX1" fmla="*/ 0 w 2962800"/>
              <a:gd name="connsiteY1" fmla="*/ 0 h 3762000"/>
              <a:gd name="connsiteX2" fmla="*/ 2962800 w 2962800"/>
              <a:gd name="connsiteY2" fmla="*/ 0 h 3762000"/>
              <a:gd name="connsiteX3" fmla="*/ 2962800 w 2962800"/>
              <a:gd name="connsiteY3" fmla="*/ 0 h 3762000"/>
              <a:gd name="connsiteX4" fmla="*/ 2961359 w 2962800"/>
              <a:gd name="connsiteY4" fmla="*/ 1768274 h 3762000"/>
              <a:gd name="connsiteX5" fmla="*/ 2819925 w 2962800"/>
              <a:gd name="connsiteY5" fmla="*/ 2057025 h 3762000"/>
              <a:gd name="connsiteX6" fmla="*/ 1299248 w 2962800"/>
              <a:gd name="connsiteY6" fmla="*/ 3635175 h 3762000"/>
              <a:gd name="connsiteX7" fmla="*/ 1032547 w 2962800"/>
              <a:gd name="connsiteY7" fmla="*/ 3759000 h 3762000"/>
              <a:gd name="connsiteX8" fmla="*/ 0 w 2962800"/>
              <a:gd name="connsiteY8" fmla="*/ 3762000 h 3762000"/>
              <a:gd name="connsiteX9" fmla="*/ 0 w 2962800"/>
              <a:gd name="connsiteY9" fmla="*/ 3762000 h 3762000"/>
              <a:gd name="connsiteX10" fmla="*/ 0 w 2962800"/>
              <a:gd name="connsiteY10" fmla="*/ 0 h 3762000"/>
              <a:gd name="connsiteX0" fmla="*/ 0 w 2962800"/>
              <a:gd name="connsiteY0" fmla="*/ 0 h 3762000"/>
              <a:gd name="connsiteX1" fmla="*/ 0 w 2962800"/>
              <a:gd name="connsiteY1" fmla="*/ 0 h 3762000"/>
              <a:gd name="connsiteX2" fmla="*/ 2962800 w 2962800"/>
              <a:gd name="connsiteY2" fmla="*/ 0 h 3762000"/>
              <a:gd name="connsiteX3" fmla="*/ 2962800 w 2962800"/>
              <a:gd name="connsiteY3" fmla="*/ 0 h 3762000"/>
              <a:gd name="connsiteX4" fmla="*/ 2961359 w 2962800"/>
              <a:gd name="connsiteY4" fmla="*/ 1768274 h 3762000"/>
              <a:gd name="connsiteX5" fmla="*/ 2819925 w 2962800"/>
              <a:gd name="connsiteY5" fmla="*/ 2057025 h 3762000"/>
              <a:gd name="connsiteX6" fmla="*/ 1299248 w 2962800"/>
              <a:gd name="connsiteY6" fmla="*/ 3635175 h 3762000"/>
              <a:gd name="connsiteX7" fmla="*/ 1032547 w 2962800"/>
              <a:gd name="connsiteY7" fmla="*/ 3759000 h 3762000"/>
              <a:gd name="connsiteX8" fmla="*/ 0 w 2962800"/>
              <a:gd name="connsiteY8" fmla="*/ 3762000 h 3762000"/>
              <a:gd name="connsiteX9" fmla="*/ 0 w 2962800"/>
              <a:gd name="connsiteY9" fmla="*/ 3762000 h 3762000"/>
              <a:gd name="connsiteX10" fmla="*/ 0 w 2962800"/>
              <a:gd name="connsiteY10" fmla="*/ 0 h 3762000"/>
              <a:gd name="connsiteX0" fmla="*/ 0 w 2962800"/>
              <a:gd name="connsiteY0" fmla="*/ 0 h 3762000"/>
              <a:gd name="connsiteX1" fmla="*/ 0 w 2962800"/>
              <a:gd name="connsiteY1" fmla="*/ 0 h 3762000"/>
              <a:gd name="connsiteX2" fmla="*/ 2962800 w 2962800"/>
              <a:gd name="connsiteY2" fmla="*/ 0 h 3762000"/>
              <a:gd name="connsiteX3" fmla="*/ 2962800 w 2962800"/>
              <a:gd name="connsiteY3" fmla="*/ 0 h 3762000"/>
              <a:gd name="connsiteX4" fmla="*/ 2961359 w 2962800"/>
              <a:gd name="connsiteY4" fmla="*/ 1742874 h 3762000"/>
              <a:gd name="connsiteX5" fmla="*/ 2819925 w 2962800"/>
              <a:gd name="connsiteY5" fmla="*/ 2057025 h 3762000"/>
              <a:gd name="connsiteX6" fmla="*/ 1299248 w 2962800"/>
              <a:gd name="connsiteY6" fmla="*/ 3635175 h 3762000"/>
              <a:gd name="connsiteX7" fmla="*/ 1032547 w 2962800"/>
              <a:gd name="connsiteY7" fmla="*/ 3759000 h 3762000"/>
              <a:gd name="connsiteX8" fmla="*/ 0 w 2962800"/>
              <a:gd name="connsiteY8" fmla="*/ 3762000 h 3762000"/>
              <a:gd name="connsiteX9" fmla="*/ 0 w 2962800"/>
              <a:gd name="connsiteY9" fmla="*/ 3762000 h 3762000"/>
              <a:gd name="connsiteX10" fmla="*/ 0 w 2962800"/>
              <a:gd name="connsiteY10" fmla="*/ 0 h 376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62800" h="3762000">
                <a:moveTo>
                  <a:pt x="0" y="0"/>
                </a:moveTo>
                <a:lnTo>
                  <a:pt x="0" y="0"/>
                </a:lnTo>
                <a:lnTo>
                  <a:pt x="2962800" y="0"/>
                </a:lnTo>
                <a:lnTo>
                  <a:pt x="2962800" y="0"/>
                </a:lnTo>
                <a:cubicBezTo>
                  <a:pt x="2960732" y="629112"/>
                  <a:pt x="2963427" y="1113762"/>
                  <a:pt x="2961359" y="1742874"/>
                </a:cubicBezTo>
                <a:cubicBezTo>
                  <a:pt x="2944377" y="1872463"/>
                  <a:pt x="2895644" y="1954425"/>
                  <a:pt x="2819925" y="2057025"/>
                </a:cubicBezTo>
                <a:cubicBezTo>
                  <a:pt x="2717846" y="2173500"/>
                  <a:pt x="1448953" y="3523462"/>
                  <a:pt x="1299248" y="3635175"/>
                </a:cubicBezTo>
                <a:cubicBezTo>
                  <a:pt x="1202410" y="3701850"/>
                  <a:pt x="1143672" y="3739950"/>
                  <a:pt x="1032547" y="3759000"/>
                </a:cubicBezTo>
                <a:lnTo>
                  <a:pt x="0" y="3762000"/>
                </a:lnTo>
                <a:lnTo>
                  <a:pt x="0" y="3762000"/>
                </a:lnTo>
                <a:lnTo>
                  <a:pt x="0" y="0"/>
                </a:lnTo>
                <a:close/>
              </a:path>
            </a:pathLst>
          </a:custGeom>
          <a:blipFill>
            <a:blip r:embed="rId2" cstate="print"/>
            <a:stretch>
              <a:fillRect/>
            </a:stretch>
          </a:blipFill>
          <a:ln w="19050">
            <a:solidFill>
              <a:srgbClr val="FFFFFF"/>
            </a:solidFill>
          </a:ln>
        </p:spPr>
        <p:txBody>
          <a:bodyPr vert="horz" lIns="0" tIns="594000" rIns="0" bIns="0" rtlCol="0" anchor="t" anchorCtr="0">
            <a:noAutofit/>
          </a:bodyPr>
          <a:lstStyle>
            <a:lvl1pPr algn="ctr">
              <a:defRPr lang="en-US" sz="1200" noProof="0" dirty="0">
                <a:solidFill>
                  <a:schemeClr val="bg1"/>
                </a:solidFill>
              </a:defRPr>
            </a:lvl1pPr>
          </a:lstStyle>
          <a:p>
            <a:pPr lvl="0" algn="ctr"/>
            <a:r>
              <a:rPr lang="en-US" noProof="0" dirty="0" smtClean="0"/>
              <a:t>Insert picture here</a:t>
            </a:r>
            <a:endParaRPr lang="en-US" noProof="0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-8792" y="-17262"/>
            <a:ext cx="2984400" cy="3762000"/>
          </a:xfrm>
          <a:blipFill>
            <a:blip r:embed="rId2" cstate="print"/>
            <a:stretch>
              <a:fillRect/>
            </a:stretch>
          </a:blipFill>
          <a:ln w="19050">
            <a:solidFill>
              <a:srgbClr val="FFFFFF"/>
            </a:solidFill>
          </a:ln>
        </p:spPr>
        <p:txBody>
          <a:bodyPr tIns="594000" anchor="t" anchorCtr="0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noProof="0" dirty="0" smtClean="0"/>
              <a:t>Insert picture here</a:t>
            </a:r>
            <a:endParaRPr lang="en-US" noProof="0" dirty="0"/>
          </a:p>
        </p:txBody>
      </p:sp>
      <p:pic>
        <p:nvPicPr>
          <p:cNvPr id="1027" name="Picture 3" descr="B_SFABL_Logo_Cent-1_RGB_101217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671513" y="4124325"/>
            <a:ext cx="1943100" cy="1122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384550" y="4976840"/>
            <a:ext cx="5291138" cy="307777"/>
          </a:xfrm>
        </p:spPr>
        <p:txBody>
          <a:bodyPr anchor="t" anchorCtr="0">
            <a:spAutoFit/>
          </a:bodyPr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smtClean="0"/>
              <a:t>Subheadline</a:t>
            </a:r>
            <a:endParaRPr lang="en-GB" noProof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 bwMode="gray">
          <a:xfrm>
            <a:off x="3384550" y="4498690"/>
            <a:ext cx="5287137" cy="443198"/>
          </a:xfrm>
        </p:spPr>
        <p:txBody>
          <a:bodyPr>
            <a:spAutoFit/>
          </a:bodyPr>
          <a:lstStyle>
            <a:lvl1pPr>
              <a:lnSpc>
                <a:spcPct val="90000"/>
              </a:lnSpc>
              <a:defRPr sz="3200">
                <a:solidFill>
                  <a:schemeClr val="bg2"/>
                </a:solidFill>
              </a:defRPr>
            </a:lvl1pPr>
          </a:lstStyle>
          <a:p>
            <a:r>
              <a:rPr lang="en-GB" noProof="0" smtClean="0"/>
              <a:t>Headline</a:t>
            </a:r>
            <a:endParaRPr lang="en-GB" noProof="0"/>
          </a:p>
        </p:txBody>
      </p:sp>
      <p:sp>
        <p:nvSpPr>
          <p:cNvPr id="7" name="Rectangle 10"/>
          <p:cNvSpPr>
            <a:spLocks noChangeArrowheads="1"/>
          </p:cNvSpPr>
          <p:nvPr userDrawn="1"/>
        </p:nvSpPr>
        <p:spPr bwMode="gray">
          <a:xfrm>
            <a:off x="9010650" y="4125913"/>
            <a:ext cx="133350" cy="700087"/>
          </a:xfrm>
          <a:prstGeom prst="rect">
            <a:avLst/>
          </a:prstGeom>
          <a:solidFill>
            <a:srgbClr val="6BC200"/>
          </a:solidFill>
          <a:ln>
            <a:noFill/>
          </a:ln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DE" dirty="0">
              <a:solidFill>
                <a:srgbClr val="676767"/>
              </a:solidFill>
              <a:cs typeface="Arial" pitchFamily="34" charset="0"/>
            </a:endParaRPr>
          </a:p>
        </p:txBody>
      </p:sp>
      <p:sp>
        <p:nvSpPr>
          <p:cNvPr id="8" name="Rectangle 11"/>
          <p:cNvSpPr>
            <a:spLocks noChangeArrowheads="1"/>
          </p:cNvSpPr>
          <p:nvPr userDrawn="1"/>
        </p:nvSpPr>
        <p:spPr bwMode="gray">
          <a:xfrm>
            <a:off x="9010650" y="4818063"/>
            <a:ext cx="133350" cy="698500"/>
          </a:xfrm>
          <a:prstGeom prst="rect">
            <a:avLst/>
          </a:prstGeom>
          <a:solidFill>
            <a:srgbClr val="0090C5"/>
          </a:solidFill>
          <a:ln>
            <a:noFill/>
          </a:ln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DE" dirty="0">
              <a:solidFill>
                <a:srgbClr val="FFFFFF"/>
              </a:solidFill>
              <a:cs typeface="Arial" pitchFamily="34" charset="0"/>
            </a:endParaRPr>
          </a:p>
        </p:txBody>
      </p:sp>
      <p:cxnSp>
        <p:nvCxnSpPr>
          <p:cNvPr id="21" name="Gerade Verbindung 20"/>
          <p:cNvCxnSpPr/>
          <p:nvPr userDrawn="1"/>
        </p:nvCxnSpPr>
        <p:spPr bwMode="gray">
          <a:xfrm>
            <a:off x="3024188" y="4125913"/>
            <a:ext cx="0" cy="1187450"/>
          </a:xfrm>
          <a:prstGeom prst="line">
            <a:avLst/>
          </a:prstGeom>
          <a:ln w="22225">
            <a:solidFill>
              <a:srgbClr val="7787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6223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_Title slide with 3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112026908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5" name="think-cell Folie" r:id="rId20" imgW="360" imgH="360" progId="TCLayout.ActiveDocument.1">
                  <p:embed/>
                </p:oleObj>
              </mc:Choice>
              <mc:Fallback>
                <p:oleObj name="think-cell Folie" r:id="rId20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Freeform 24"/>
          <p:cNvSpPr>
            <a:spLocks/>
          </p:cNvSpPr>
          <p:nvPr userDrawn="1">
            <p:custDataLst>
              <p:tags r:id="rId3"/>
            </p:custDataLst>
          </p:nvPr>
        </p:nvSpPr>
        <p:spPr bwMode="gray">
          <a:xfrm>
            <a:off x="570" y="1463811"/>
            <a:ext cx="9144448" cy="3876612"/>
          </a:xfrm>
          <a:custGeom>
            <a:avLst/>
            <a:gdLst/>
            <a:ahLst/>
            <a:cxnLst>
              <a:cxn ang="0">
                <a:pos x="6709" y="2360"/>
              </a:cxn>
              <a:cxn ang="0">
                <a:pos x="6709" y="0"/>
              </a:cxn>
              <a:cxn ang="0">
                <a:pos x="0" y="0"/>
              </a:cxn>
              <a:cxn ang="0">
                <a:pos x="0" y="7"/>
              </a:cxn>
              <a:cxn ang="0">
                <a:pos x="6701" y="7"/>
              </a:cxn>
              <a:cxn ang="0">
                <a:pos x="6701" y="2884"/>
              </a:cxn>
              <a:cxn ang="0">
                <a:pos x="6803" y="2884"/>
              </a:cxn>
              <a:cxn ang="0">
                <a:pos x="6803" y="2360"/>
              </a:cxn>
              <a:cxn ang="0">
                <a:pos x="6709" y="2360"/>
              </a:cxn>
              <a:cxn ang="0">
                <a:pos x="6709" y="2360"/>
              </a:cxn>
            </a:cxnLst>
            <a:rect l="0" t="0" r="r" b="b"/>
            <a:pathLst>
              <a:path w="6803" h="2884">
                <a:moveTo>
                  <a:pt x="6709" y="2360"/>
                </a:moveTo>
                <a:lnTo>
                  <a:pt x="6709" y="0"/>
                </a:lnTo>
                <a:lnTo>
                  <a:pt x="0" y="0"/>
                </a:lnTo>
                <a:lnTo>
                  <a:pt x="0" y="7"/>
                </a:lnTo>
                <a:lnTo>
                  <a:pt x="6701" y="7"/>
                </a:lnTo>
                <a:lnTo>
                  <a:pt x="6701" y="2884"/>
                </a:lnTo>
                <a:lnTo>
                  <a:pt x="6803" y="2884"/>
                </a:lnTo>
                <a:lnTo>
                  <a:pt x="6803" y="2360"/>
                </a:lnTo>
                <a:lnTo>
                  <a:pt x="6709" y="2360"/>
                </a:lnTo>
                <a:lnTo>
                  <a:pt x="6709" y="2360"/>
                </a:lnTo>
                <a:close/>
              </a:path>
            </a:pathLst>
          </a:custGeom>
          <a:solidFill>
            <a:srgbClr val="6BC2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676767"/>
              </a:solidFill>
            </a:endParaRPr>
          </a:p>
        </p:txBody>
      </p:sp>
      <p:sp>
        <p:nvSpPr>
          <p:cNvPr id="14" name="Fußzeilenplatzhalter 4"/>
          <p:cNvSpPr>
            <a:spLocks noGrp="1"/>
          </p:cNvSpPr>
          <p:nvPr>
            <p:ph type="ftr" sz="quarter" idx="3"/>
            <p:custDataLst>
              <p:tags r:id="rId4"/>
            </p:custDataLst>
          </p:nvPr>
        </p:nvSpPr>
        <p:spPr bwMode="gray">
          <a:xfrm>
            <a:off x="878493" y="6424612"/>
            <a:ext cx="6001156" cy="433387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dirty="0" smtClean="0">
                <a:solidFill>
                  <a:srgbClr val="676767"/>
                </a:solidFill>
              </a:rPr>
              <a:t>• Name of Presentation • July 10, 2011</a:t>
            </a:r>
            <a:endParaRPr lang="en-US" dirty="0">
              <a:solidFill>
                <a:srgbClr val="676767"/>
              </a:solidFill>
            </a:endParaRPr>
          </a:p>
        </p:txBody>
      </p:sp>
      <p:sp>
        <p:nvSpPr>
          <p:cNvPr id="15" name="Foliennummernplatzhalter 3"/>
          <p:cNvSpPr>
            <a:spLocks noGrp="1"/>
          </p:cNvSpPr>
          <p:nvPr>
            <p:ph type="sldNum" sz="quarter" idx="4"/>
            <p:custDataLst>
              <p:tags r:id="rId5"/>
            </p:custDataLst>
          </p:nvPr>
        </p:nvSpPr>
        <p:spPr bwMode="gray">
          <a:xfrm>
            <a:off x="468313" y="6424612"/>
            <a:ext cx="481807" cy="43338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676767"/>
                </a:solidFill>
              </a:rPr>
              <a:t>Page </a:t>
            </a:r>
            <a:fld id="{87F334AE-4EAC-4C2D-A638-92A76F09FCC4}" type="slidenum">
              <a:rPr lang="en-US" smtClean="0">
                <a:solidFill>
                  <a:srgbClr val="676767"/>
                </a:solidFill>
              </a:rPr>
              <a:pPr/>
              <a:t>‹Nr.›</a:t>
            </a:fld>
            <a:endParaRPr lang="en-US" dirty="0">
              <a:solidFill>
                <a:srgbClr val="676767"/>
              </a:solidFill>
            </a:endParaRPr>
          </a:p>
        </p:txBody>
      </p:sp>
      <p:sp>
        <p:nvSpPr>
          <p:cNvPr id="4" name="Rechteck 3"/>
          <p:cNvSpPr/>
          <p:nvPr userDrawn="1">
            <p:custDataLst>
              <p:tags r:id="rId6"/>
            </p:custDataLst>
          </p:nvPr>
        </p:nvSpPr>
        <p:spPr bwMode="gray">
          <a:xfrm>
            <a:off x="0" y="0"/>
            <a:ext cx="8677275" cy="3278981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676767"/>
              </a:solidFill>
            </a:endParaRPr>
          </a:p>
        </p:txBody>
      </p:sp>
      <p:sp>
        <p:nvSpPr>
          <p:cNvPr id="13" name="Bildplatzhalter 9"/>
          <p:cNvSpPr>
            <a:spLocks noGrp="1"/>
          </p:cNvSpPr>
          <p:nvPr>
            <p:ph type="pic" sz="quarter" idx="14" hasCustomPrompt="1"/>
            <p:custDataLst>
              <p:tags r:id="rId7"/>
            </p:custDataLst>
          </p:nvPr>
        </p:nvSpPr>
        <p:spPr bwMode="gray">
          <a:xfrm>
            <a:off x="3022556" y="1"/>
            <a:ext cx="2962800" cy="3422649"/>
          </a:xfrm>
          <a:blipFill>
            <a:blip r:embed="rId22" cstate="print"/>
            <a:stretch>
              <a:fillRect/>
            </a:stretch>
          </a:blipFill>
          <a:ln w="19050">
            <a:noFill/>
          </a:ln>
        </p:spPr>
        <p:txBody>
          <a:bodyPr tIns="594000" anchor="t" anchorCtr="0"/>
          <a:lstStyle>
            <a:lvl1pPr algn="ctr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GB" noProof="0" smtClean="0"/>
              <a:t>Insert picture here</a:t>
            </a:r>
            <a:endParaRPr lang="en-GB" noProof="0"/>
          </a:p>
        </p:txBody>
      </p:sp>
      <p:sp>
        <p:nvSpPr>
          <p:cNvPr id="12" name="Bildplatzhalter 11"/>
          <p:cNvSpPr>
            <a:spLocks noGrp="1"/>
          </p:cNvSpPr>
          <p:nvPr>
            <p:ph type="pic" sz="quarter" idx="15" hasCustomPrompt="1"/>
            <p:custDataLst>
              <p:tags r:id="rId8"/>
            </p:custDataLst>
          </p:nvPr>
        </p:nvSpPr>
        <p:spPr bwMode="gray">
          <a:xfrm>
            <a:off x="6045112" y="1"/>
            <a:ext cx="2962800" cy="3422649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  <a:ln w="19050">
            <a:noFill/>
          </a:ln>
        </p:spPr>
        <p:txBody>
          <a:bodyPr vert="horz" lIns="0" tIns="594000" rIns="0" bIns="0" rtlCol="0" anchor="t" anchorCtr="0">
            <a:noAutofit/>
          </a:bodyPr>
          <a:lstStyle>
            <a:lvl1pPr algn="ctr">
              <a:defRPr lang="en-US" sz="1200" noProof="0" dirty="0">
                <a:solidFill>
                  <a:schemeClr val="bg2"/>
                </a:solidFill>
              </a:defRPr>
            </a:lvl1pPr>
          </a:lstStyle>
          <a:p>
            <a:pPr lvl="0" algn="ctr"/>
            <a:r>
              <a:rPr lang="en-GB" noProof="0" smtClean="0"/>
              <a:t>Insert picture here</a:t>
            </a:r>
            <a:endParaRPr lang="en-GB" noProof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  <p:custDataLst>
              <p:tags r:id="rId9"/>
            </p:custDataLst>
          </p:nvPr>
        </p:nvSpPr>
        <p:spPr bwMode="gray">
          <a:xfrm>
            <a:off x="0" y="1"/>
            <a:ext cx="2962800" cy="3422649"/>
          </a:xfrm>
          <a:blipFill>
            <a:blip r:embed="rId22" cstate="print"/>
            <a:stretch>
              <a:fillRect/>
            </a:stretch>
          </a:blipFill>
          <a:ln w="19050">
            <a:noFill/>
          </a:ln>
        </p:spPr>
        <p:txBody>
          <a:bodyPr tIns="594000" anchor="t" anchorCtr="0"/>
          <a:lstStyle>
            <a:lvl1pPr algn="ctr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GB" noProof="0" smtClean="0"/>
              <a:t>Insert picture here</a:t>
            </a:r>
            <a:endParaRPr lang="en-GB" noProof="0"/>
          </a:p>
        </p:txBody>
      </p:sp>
      <p:pic>
        <p:nvPicPr>
          <p:cNvPr id="1027" name="Picture 3" descr="B_SFABL_Logo_Cent-1_RGB_101217"/>
          <p:cNvPicPr>
            <a:picLocks noChangeAspect="1" noChangeArrowheads="1"/>
          </p:cNvPicPr>
          <p:nvPr userDrawn="1">
            <p:custDataLst>
              <p:tags r:id="rId10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671513" y="4122738"/>
            <a:ext cx="1943100" cy="1122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Untertitel 2"/>
          <p:cNvSpPr>
            <a:spLocks noGrp="1"/>
          </p:cNvSpPr>
          <p:nvPr>
            <p:ph type="subTitle" idx="1" hasCustomPrompt="1"/>
            <p:custDataLst>
              <p:tags r:id="rId11"/>
            </p:custDataLst>
          </p:nvPr>
        </p:nvSpPr>
        <p:spPr bwMode="gray">
          <a:xfrm>
            <a:off x="3384549" y="4978800"/>
            <a:ext cx="5292725" cy="453183"/>
          </a:xfrm>
        </p:spPr>
        <p:txBody>
          <a:bodyPr wrap="square" anchor="t" anchorCtr="0">
            <a:sp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Subheadline</a:t>
            </a:r>
            <a:endParaRPr lang="en-US" noProof="0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  <p:custDataLst>
              <p:tags r:id="rId12"/>
            </p:custDataLst>
          </p:nvPr>
        </p:nvSpPr>
        <p:spPr bwMode="gray">
          <a:xfrm>
            <a:off x="3384549" y="4500000"/>
            <a:ext cx="5292725" cy="443198"/>
          </a:xfrm>
        </p:spPr>
        <p:txBody>
          <a:bodyPr wrap="square">
            <a:spAutoFit/>
          </a:bodyPr>
          <a:lstStyle>
            <a:lvl1pPr>
              <a:lnSpc>
                <a:spcPct val="90000"/>
              </a:lnSpc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Headline</a:t>
            </a:r>
            <a:endParaRPr lang="en-US" noProof="0" dirty="0"/>
          </a:p>
        </p:txBody>
      </p:sp>
      <p:cxnSp>
        <p:nvCxnSpPr>
          <p:cNvPr id="21" name="Gerade Verbindung 20"/>
          <p:cNvCxnSpPr/>
          <p:nvPr userDrawn="1">
            <p:custDataLst>
              <p:tags r:id="rId13"/>
            </p:custDataLst>
          </p:nvPr>
        </p:nvCxnSpPr>
        <p:spPr bwMode="gray">
          <a:xfrm>
            <a:off x="3024188" y="4126707"/>
            <a:ext cx="0" cy="118745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platzhalter 17"/>
          <p:cNvSpPr>
            <a:spLocks noGrp="1"/>
          </p:cNvSpPr>
          <p:nvPr>
            <p:ph type="body" sz="quarter" idx="16" hasCustomPrompt="1"/>
            <p:custDataLst>
              <p:tags r:id="rId14"/>
            </p:custDataLst>
          </p:nvPr>
        </p:nvSpPr>
        <p:spPr bwMode="gray">
          <a:xfrm>
            <a:off x="3384549" y="5926936"/>
            <a:ext cx="5292725" cy="235742"/>
          </a:xfrm>
        </p:spPr>
        <p:txBody>
          <a:bodyPr tIns="306000" anchor="b" anchorCtr="0"/>
          <a:lstStyle>
            <a:lvl1pPr>
              <a:defRPr sz="1200"/>
            </a:lvl1pPr>
          </a:lstStyle>
          <a:p>
            <a:pPr lvl="0"/>
            <a:r>
              <a:rPr lang="en-US" noProof="0" smtClean="0"/>
              <a:t>Date/Presenter/Version</a:t>
            </a:r>
            <a:endParaRPr lang="en-US" noProof="0"/>
          </a:p>
        </p:txBody>
      </p:sp>
      <p:sp>
        <p:nvSpPr>
          <p:cNvPr id="19" name="Rectangle 28"/>
          <p:cNvSpPr>
            <a:spLocks noChangeArrowheads="1"/>
          </p:cNvSpPr>
          <p:nvPr userDrawn="1">
            <p:custDataLst>
              <p:tags r:id="rId15"/>
            </p:custDataLst>
          </p:nvPr>
        </p:nvSpPr>
        <p:spPr bwMode="gray">
          <a:xfrm>
            <a:off x="9007912" y="0"/>
            <a:ext cx="10753" cy="1463811"/>
          </a:xfrm>
          <a:prstGeom prst="rect">
            <a:avLst/>
          </a:prstGeom>
          <a:solidFill>
            <a:srgbClr val="6BC200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676767"/>
              </a:solidFill>
            </a:endParaRPr>
          </a:p>
        </p:txBody>
      </p:sp>
      <p:sp>
        <p:nvSpPr>
          <p:cNvPr id="16" name="Freeform 40"/>
          <p:cNvSpPr>
            <a:spLocks/>
          </p:cNvSpPr>
          <p:nvPr userDrawn="1">
            <p:custDataLst>
              <p:tags r:id="rId16"/>
            </p:custDataLst>
          </p:nvPr>
        </p:nvSpPr>
        <p:spPr bwMode="gray">
          <a:xfrm>
            <a:off x="1588" y="6027712"/>
            <a:ext cx="9142412" cy="830288"/>
          </a:xfrm>
          <a:custGeom>
            <a:avLst/>
            <a:gdLst>
              <a:gd name="connsiteX0" fmla="*/ 10000 w 10000"/>
              <a:gd name="connsiteY0" fmla="*/ 10000 h 10000"/>
              <a:gd name="connsiteX1" fmla="*/ 10000 w 10000"/>
              <a:gd name="connsiteY1" fmla="*/ 0 h 10000"/>
              <a:gd name="connsiteX2" fmla="*/ 9861 w 10000"/>
              <a:gd name="connsiteY2" fmla="*/ 0 h 10000"/>
              <a:gd name="connsiteX3" fmla="*/ 9856 w 10000"/>
              <a:gd name="connsiteY3" fmla="*/ 4673 h 10000"/>
              <a:gd name="connsiteX4" fmla="*/ 0 w 10000"/>
              <a:gd name="connsiteY4" fmla="*/ 4731 h 10000"/>
              <a:gd name="connsiteX5" fmla="*/ 0 w 10000"/>
              <a:gd name="connsiteY5" fmla="*/ 10000 h 10000"/>
              <a:gd name="connsiteX6" fmla="*/ 10000 w 10000"/>
              <a:gd name="connsiteY6" fmla="*/ 10000 h 10000"/>
              <a:gd name="connsiteX0" fmla="*/ 10000 w 10000"/>
              <a:gd name="connsiteY0" fmla="*/ 10000 h 10000"/>
              <a:gd name="connsiteX1" fmla="*/ 10000 w 10000"/>
              <a:gd name="connsiteY1" fmla="*/ 0 h 10000"/>
              <a:gd name="connsiteX2" fmla="*/ 9856 w 10000"/>
              <a:gd name="connsiteY2" fmla="*/ 29 h 10000"/>
              <a:gd name="connsiteX3" fmla="*/ 9856 w 10000"/>
              <a:gd name="connsiteY3" fmla="*/ 4673 h 10000"/>
              <a:gd name="connsiteX4" fmla="*/ 0 w 10000"/>
              <a:gd name="connsiteY4" fmla="*/ 4731 h 10000"/>
              <a:gd name="connsiteX5" fmla="*/ 0 w 10000"/>
              <a:gd name="connsiteY5" fmla="*/ 10000 h 10000"/>
              <a:gd name="connsiteX6" fmla="*/ 10000 w 10000"/>
              <a:gd name="connsiteY6" fmla="*/ 10000 h 10000"/>
              <a:gd name="connsiteX0" fmla="*/ 10000 w 10000"/>
              <a:gd name="connsiteY0" fmla="*/ 10058 h 10058"/>
              <a:gd name="connsiteX1" fmla="*/ 10000 w 10000"/>
              <a:gd name="connsiteY1" fmla="*/ 58 h 10058"/>
              <a:gd name="connsiteX2" fmla="*/ 9856 w 10000"/>
              <a:gd name="connsiteY2" fmla="*/ 0 h 10058"/>
              <a:gd name="connsiteX3" fmla="*/ 9856 w 10000"/>
              <a:gd name="connsiteY3" fmla="*/ 4731 h 10058"/>
              <a:gd name="connsiteX4" fmla="*/ 0 w 10000"/>
              <a:gd name="connsiteY4" fmla="*/ 4789 h 10058"/>
              <a:gd name="connsiteX5" fmla="*/ 0 w 10000"/>
              <a:gd name="connsiteY5" fmla="*/ 10058 h 10058"/>
              <a:gd name="connsiteX6" fmla="*/ 10000 w 10000"/>
              <a:gd name="connsiteY6" fmla="*/ 10058 h 10058"/>
              <a:gd name="connsiteX0" fmla="*/ 10000 w 10000"/>
              <a:gd name="connsiteY0" fmla="*/ 10087 h 10087"/>
              <a:gd name="connsiteX1" fmla="*/ 10000 w 10000"/>
              <a:gd name="connsiteY1" fmla="*/ 0 h 10087"/>
              <a:gd name="connsiteX2" fmla="*/ 9856 w 10000"/>
              <a:gd name="connsiteY2" fmla="*/ 29 h 10087"/>
              <a:gd name="connsiteX3" fmla="*/ 9856 w 10000"/>
              <a:gd name="connsiteY3" fmla="*/ 4760 h 10087"/>
              <a:gd name="connsiteX4" fmla="*/ 0 w 10000"/>
              <a:gd name="connsiteY4" fmla="*/ 4818 h 10087"/>
              <a:gd name="connsiteX5" fmla="*/ 0 w 10000"/>
              <a:gd name="connsiteY5" fmla="*/ 10087 h 10087"/>
              <a:gd name="connsiteX6" fmla="*/ 10000 w 10000"/>
              <a:gd name="connsiteY6" fmla="*/ 10087 h 10087"/>
              <a:gd name="connsiteX0" fmla="*/ 10000 w 10000"/>
              <a:gd name="connsiteY0" fmla="*/ 10058 h 10058"/>
              <a:gd name="connsiteX1" fmla="*/ 10000 w 10000"/>
              <a:gd name="connsiteY1" fmla="*/ 29 h 10058"/>
              <a:gd name="connsiteX2" fmla="*/ 9856 w 10000"/>
              <a:gd name="connsiteY2" fmla="*/ 0 h 10058"/>
              <a:gd name="connsiteX3" fmla="*/ 9856 w 10000"/>
              <a:gd name="connsiteY3" fmla="*/ 4731 h 10058"/>
              <a:gd name="connsiteX4" fmla="*/ 0 w 10000"/>
              <a:gd name="connsiteY4" fmla="*/ 4789 h 10058"/>
              <a:gd name="connsiteX5" fmla="*/ 0 w 10000"/>
              <a:gd name="connsiteY5" fmla="*/ 10058 h 10058"/>
              <a:gd name="connsiteX6" fmla="*/ 10000 w 10000"/>
              <a:gd name="connsiteY6" fmla="*/ 10058 h 10058"/>
              <a:gd name="connsiteX0" fmla="*/ 10000 w 10000"/>
              <a:gd name="connsiteY0" fmla="*/ 10058 h 10058"/>
              <a:gd name="connsiteX1" fmla="*/ 10000 w 10000"/>
              <a:gd name="connsiteY1" fmla="*/ 29 h 10058"/>
              <a:gd name="connsiteX2" fmla="*/ 9856 w 10000"/>
              <a:gd name="connsiteY2" fmla="*/ 0 h 10058"/>
              <a:gd name="connsiteX3" fmla="*/ 9856 w 10000"/>
              <a:gd name="connsiteY3" fmla="*/ 4731 h 10058"/>
              <a:gd name="connsiteX4" fmla="*/ 0 w 10000"/>
              <a:gd name="connsiteY4" fmla="*/ 4731 h 10058"/>
              <a:gd name="connsiteX5" fmla="*/ 0 w 10000"/>
              <a:gd name="connsiteY5" fmla="*/ 10058 h 10058"/>
              <a:gd name="connsiteX6" fmla="*/ 10000 w 10000"/>
              <a:gd name="connsiteY6" fmla="*/ 10058 h 10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0" h="10058">
                <a:moveTo>
                  <a:pt x="10000" y="10058"/>
                </a:moveTo>
                <a:lnTo>
                  <a:pt x="10000" y="29"/>
                </a:lnTo>
                <a:lnTo>
                  <a:pt x="9856" y="0"/>
                </a:lnTo>
                <a:cubicBezTo>
                  <a:pt x="9854" y="1558"/>
                  <a:pt x="9858" y="3173"/>
                  <a:pt x="9856" y="4731"/>
                </a:cubicBezTo>
                <a:lnTo>
                  <a:pt x="0" y="4731"/>
                </a:lnTo>
                <a:lnTo>
                  <a:pt x="0" y="10058"/>
                </a:lnTo>
                <a:lnTo>
                  <a:pt x="10000" y="10058"/>
                </a:ln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bg1"/>
              </a:gs>
            </a:gsLst>
            <a:lin ang="5400000" scaled="0"/>
          </a:gradFill>
          <a:ln w="317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676767"/>
              </a:solidFill>
            </a:endParaRPr>
          </a:p>
        </p:txBody>
      </p:sp>
      <p:sp>
        <p:nvSpPr>
          <p:cNvPr id="17" name="Rectangle 41"/>
          <p:cNvSpPr>
            <a:spLocks noChangeArrowheads="1"/>
          </p:cNvSpPr>
          <p:nvPr userDrawn="1">
            <p:custDataLst>
              <p:tags r:id="rId17"/>
            </p:custDataLst>
          </p:nvPr>
        </p:nvSpPr>
        <p:spPr bwMode="gray">
          <a:xfrm>
            <a:off x="9017000" y="1463676"/>
            <a:ext cx="127000" cy="3178969"/>
          </a:xfrm>
          <a:custGeom>
            <a:avLst/>
            <a:gdLst>
              <a:gd name="connsiteX0" fmla="*/ 0 w 127000"/>
              <a:gd name="connsiteY0" fmla="*/ 0 h 3171825"/>
              <a:gd name="connsiteX1" fmla="*/ 127000 w 127000"/>
              <a:gd name="connsiteY1" fmla="*/ 0 h 3171825"/>
              <a:gd name="connsiteX2" fmla="*/ 127000 w 127000"/>
              <a:gd name="connsiteY2" fmla="*/ 3171825 h 3171825"/>
              <a:gd name="connsiteX3" fmla="*/ 0 w 127000"/>
              <a:gd name="connsiteY3" fmla="*/ 3171825 h 3171825"/>
              <a:gd name="connsiteX4" fmla="*/ 0 w 127000"/>
              <a:gd name="connsiteY4" fmla="*/ 0 h 3171825"/>
              <a:gd name="connsiteX0" fmla="*/ 0 w 127000"/>
              <a:gd name="connsiteY0" fmla="*/ 0 h 3178968"/>
              <a:gd name="connsiteX1" fmla="*/ 127000 w 127000"/>
              <a:gd name="connsiteY1" fmla="*/ 0 h 3178968"/>
              <a:gd name="connsiteX2" fmla="*/ 127000 w 127000"/>
              <a:gd name="connsiteY2" fmla="*/ 3171825 h 3178968"/>
              <a:gd name="connsiteX3" fmla="*/ 0 w 127000"/>
              <a:gd name="connsiteY3" fmla="*/ 3178968 h 3178968"/>
              <a:gd name="connsiteX4" fmla="*/ 0 w 127000"/>
              <a:gd name="connsiteY4" fmla="*/ 0 h 3178968"/>
              <a:gd name="connsiteX0" fmla="*/ 0 w 127000"/>
              <a:gd name="connsiteY0" fmla="*/ 0 h 3181350"/>
              <a:gd name="connsiteX1" fmla="*/ 127000 w 127000"/>
              <a:gd name="connsiteY1" fmla="*/ 0 h 3181350"/>
              <a:gd name="connsiteX2" fmla="*/ 127000 w 127000"/>
              <a:gd name="connsiteY2" fmla="*/ 3181350 h 3181350"/>
              <a:gd name="connsiteX3" fmla="*/ 0 w 127000"/>
              <a:gd name="connsiteY3" fmla="*/ 3178968 h 3181350"/>
              <a:gd name="connsiteX4" fmla="*/ 0 w 127000"/>
              <a:gd name="connsiteY4" fmla="*/ 0 h 3181350"/>
              <a:gd name="connsiteX0" fmla="*/ 0 w 127000"/>
              <a:gd name="connsiteY0" fmla="*/ 0 h 3178968"/>
              <a:gd name="connsiteX1" fmla="*/ 127000 w 127000"/>
              <a:gd name="connsiteY1" fmla="*/ 0 h 3178968"/>
              <a:gd name="connsiteX2" fmla="*/ 127000 w 127000"/>
              <a:gd name="connsiteY2" fmla="*/ 3174207 h 3178968"/>
              <a:gd name="connsiteX3" fmla="*/ 0 w 127000"/>
              <a:gd name="connsiteY3" fmla="*/ 3178968 h 3178968"/>
              <a:gd name="connsiteX4" fmla="*/ 0 w 127000"/>
              <a:gd name="connsiteY4" fmla="*/ 0 h 3178968"/>
              <a:gd name="connsiteX0" fmla="*/ 0 w 127000"/>
              <a:gd name="connsiteY0" fmla="*/ 0 h 3178969"/>
              <a:gd name="connsiteX1" fmla="*/ 127000 w 127000"/>
              <a:gd name="connsiteY1" fmla="*/ 0 h 3178969"/>
              <a:gd name="connsiteX2" fmla="*/ 124619 w 127000"/>
              <a:gd name="connsiteY2" fmla="*/ 3178969 h 3178969"/>
              <a:gd name="connsiteX3" fmla="*/ 0 w 127000"/>
              <a:gd name="connsiteY3" fmla="*/ 3178968 h 3178969"/>
              <a:gd name="connsiteX4" fmla="*/ 0 w 127000"/>
              <a:gd name="connsiteY4" fmla="*/ 0 h 3178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00" h="3178969">
                <a:moveTo>
                  <a:pt x="0" y="0"/>
                </a:moveTo>
                <a:lnTo>
                  <a:pt x="127000" y="0"/>
                </a:lnTo>
                <a:cubicBezTo>
                  <a:pt x="126206" y="1059656"/>
                  <a:pt x="125413" y="2119313"/>
                  <a:pt x="124619" y="3178969"/>
                </a:cubicBezTo>
                <a:lnTo>
                  <a:pt x="0" y="3178968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16200000" scaled="0"/>
          </a:gradFill>
          <a:ln w="317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676767"/>
              </a:solidFill>
            </a:endParaRPr>
          </a:p>
        </p:txBody>
      </p:sp>
      <p:sp>
        <p:nvSpPr>
          <p:cNvPr id="20" name="Freeform 25"/>
          <p:cNvSpPr>
            <a:spLocks/>
          </p:cNvSpPr>
          <p:nvPr userDrawn="1">
            <p:custDataLst>
              <p:tags r:id="rId18"/>
            </p:custDataLst>
          </p:nvPr>
        </p:nvSpPr>
        <p:spPr bwMode="gray">
          <a:xfrm>
            <a:off x="570" y="5331013"/>
            <a:ext cx="9144448" cy="1091473"/>
          </a:xfrm>
          <a:custGeom>
            <a:avLst/>
            <a:gdLst/>
            <a:ahLst/>
            <a:cxnLst>
              <a:cxn ang="0">
                <a:pos x="6803" y="0"/>
              </a:cxn>
              <a:cxn ang="0">
                <a:pos x="6701" y="0"/>
              </a:cxn>
              <a:cxn ang="0">
                <a:pos x="6701" y="805"/>
              </a:cxn>
              <a:cxn ang="0">
                <a:pos x="0" y="805"/>
              </a:cxn>
              <a:cxn ang="0">
                <a:pos x="0" y="812"/>
              </a:cxn>
              <a:cxn ang="0">
                <a:pos x="6709" y="812"/>
              </a:cxn>
              <a:cxn ang="0">
                <a:pos x="6709" y="522"/>
              </a:cxn>
              <a:cxn ang="0">
                <a:pos x="6803" y="522"/>
              </a:cxn>
              <a:cxn ang="0">
                <a:pos x="6803" y="0"/>
              </a:cxn>
              <a:cxn ang="0">
                <a:pos x="6803" y="0"/>
              </a:cxn>
            </a:cxnLst>
            <a:rect l="0" t="0" r="r" b="b"/>
            <a:pathLst>
              <a:path w="6803" h="812">
                <a:moveTo>
                  <a:pt x="6803" y="0"/>
                </a:moveTo>
                <a:lnTo>
                  <a:pt x="6701" y="0"/>
                </a:lnTo>
                <a:lnTo>
                  <a:pt x="6701" y="805"/>
                </a:lnTo>
                <a:lnTo>
                  <a:pt x="0" y="805"/>
                </a:lnTo>
                <a:lnTo>
                  <a:pt x="0" y="812"/>
                </a:lnTo>
                <a:lnTo>
                  <a:pt x="6709" y="812"/>
                </a:lnTo>
                <a:lnTo>
                  <a:pt x="6709" y="522"/>
                </a:lnTo>
                <a:lnTo>
                  <a:pt x="6803" y="522"/>
                </a:lnTo>
                <a:lnTo>
                  <a:pt x="6803" y="0"/>
                </a:lnTo>
                <a:lnTo>
                  <a:pt x="6803" y="0"/>
                </a:lnTo>
                <a:close/>
              </a:path>
            </a:pathLst>
          </a:custGeom>
          <a:solidFill>
            <a:srgbClr val="0090C5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67676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6725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891357733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9" name="think-cell Folie" r:id="rId17" imgW="360" imgH="360" progId="TCLayout.ActiveDocument.1">
                  <p:embed/>
                </p:oleObj>
              </mc:Choice>
              <mc:Fallback>
                <p:oleObj name="think-cell Folie" r:id="rId17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41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gray">
          <a:xfrm>
            <a:off x="9017000" y="1463676"/>
            <a:ext cx="127000" cy="3178969"/>
          </a:xfrm>
          <a:custGeom>
            <a:avLst/>
            <a:gdLst>
              <a:gd name="connsiteX0" fmla="*/ 0 w 127000"/>
              <a:gd name="connsiteY0" fmla="*/ 0 h 3171825"/>
              <a:gd name="connsiteX1" fmla="*/ 127000 w 127000"/>
              <a:gd name="connsiteY1" fmla="*/ 0 h 3171825"/>
              <a:gd name="connsiteX2" fmla="*/ 127000 w 127000"/>
              <a:gd name="connsiteY2" fmla="*/ 3171825 h 3171825"/>
              <a:gd name="connsiteX3" fmla="*/ 0 w 127000"/>
              <a:gd name="connsiteY3" fmla="*/ 3171825 h 3171825"/>
              <a:gd name="connsiteX4" fmla="*/ 0 w 127000"/>
              <a:gd name="connsiteY4" fmla="*/ 0 h 3171825"/>
              <a:gd name="connsiteX0" fmla="*/ 0 w 127000"/>
              <a:gd name="connsiteY0" fmla="*/ 0 h 3178968"/>
              <a:gd name="connsiteX1" fmla="*/ 127000 w 127000"/>
              <a:gd name="connsiteY1" fmla="*/ 0 h 3178968"/>
              <a:gd name="connsiteX2" fmla="*/ 127000 w 127000"/>
              <a:gd name="connsiteY2" fmla="*/ 3171825 h 3178968"/>
              <a:gd name="connsiteX3" fmla="*/ 0 w 127000"/>
              <a:gd name="connsiteY3" fmla="*/ 3178968 h 3178968"/>
              <a:gd name="connsiteX4" fmla="*/ 0 w 127000"/>
              <a:gd name="connsiteY4" fmla="*/ 0 h 3178968"/>
              <a:gd name="connsiteX0" fmla="*/ 0 w 127000"/>
              <a:gd name="connsiteY0" fmla="*/ 0 h 3181350"/>
              <a:gd name="connsiteX1" fmla="*/ 127000 w 127000"/>
              <a:gd name="connsiteY1" fmla="*/ 0 h 3181350"/>
              <a:gd name="connsiteX2" fmla="*/ 127000 w 127000"/>
              <a:gd name="connsiteY2" fmla="*/ 3181350 h 3181350"/>
              <a:gd name="connsiteX3" fmla="*/ 0 w 127000"/>
              <a:gd name="connsiteY3" fmla="*/ 3178968 h 3181350"/>
              <a:gd name="connsiteX4" fmla="*/ 0 w 127000"/>
              <a:gd name="connsiteY4" fmla="*/ 0 h 3181350"/>
              <a:gd name="connsiteX0" fmla="*/ 0 w 127000"/>
              <a:gd name="connsiteY0" fmla="*/ 0 h 3178968"/>
              <a:gd name="connsiteX1" fmla="*/ 127000 w 127000"/>
              <a:gd name="connsiteY1" fmla="*/ 0 h 3178968"/>
              <a:gd name="connsiteX2" fmla="*/ 127000 w 127000"/>
              <a:gd name="connsiteY2" fmla="*/ 3174207 h 3178968"/>
              <a:gd name="connsiteX3" fmla="*/ 0 w 127000"/>
              <a:gd name="connsiteY3" fmla="*/ 3178968 h 3178968"/>
              <a:gd name="connsiteX4" fmla="*/ 0 w 127000"/>
              <a:gd name="connsiteY4" fmla="*/ 0 h 3178968"/>
              <a:gd name="connsiteX0" fmla="*/ 0 w 127000"/>
              <a:gd name="connsiteY0" fmla="*/ 0 h 3178969"/>
              <a:gd name="connsiteX1" fmla="*/ 127000 w 127000"/>
              <a:gd name="connsiteY1" fmla="*/ 0 h 3178969"/>
              <a:gd name="connsiteX2" fmla="*/ 124619 w 127000"/>
              <a:gd name="connsiteY2" fmla="*/ 3178969 h 3178969"/>
              <a:gd name="connsiteX3" fmla="*/ 0 w 127000"/>
              <a:gd name="connsiteY3" fmla="*/ 3178968 h 3178969"/>
              <a:gd name="connsiteX4" fmla="*/ 0 w 127000"/>
              <a:gd name="connsiteY4" fmla="*/ 0 h 3178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00" h="3178969">
                <a:moveTo>
                  <a:pt x="0" y="0"/>
                </a:moveTo>
                <a:lnTo>
                  <a:pt x="127000" y="0"/>
                </a:lnTo>
                <a:cubicBezTo>
                  <a:pt x="126206" y="1059656"/>
                  <a:pt x="125413" y="2119313"/>
                  <a:pt x="124619" y="3178969"/>
                </a:cubicBezTo>
                <a:lnTo>
                  <a:pt x="0" y="3178968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16200000" scaled="0"/>
          </a:gradFill>
          <a:ln w="317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676767"/>
              </a:solidFill>
            </a:endParaRPr>
          </a:p>
        </p:txBody>
      </p:sp>
      <p:sp>
        <p:nvSpPr>
          <p:cNvPr id="19" name="Freeform 24"/>
          <p:cNvSpPr>
            <a:spLocks/>
          </p:cNvSpPr>
          <p:nvPr userDrawn="1">
            <p:custDataLst>
              <p:tags r:id="rId4"/>
            </p:custDataLst>
          </p:nvPr>
        </p:nvSpPr>
        <p:spPr bwMode="gray">
          <a:xfrm>
            <a:off x="570" y="1463811"/>
            <a:ext cx="9144448" cy="3876612"/>
          </a:xfrm>
          <a:custGeom>
            <a:avLst/>
            <a:gdLst/>
            <a:ahLst/>
            <a:cxnLst>
              <a:cxn ang="0">
                <a:pos x="6709" y="2360"/>
              </a:cxn>
              <a:cxn ang="0">
                <a:pos x="6709" y="0"/>
              </a:cxn>
              <a:cxn ang="0">
                <a:pos x="0" y="0"/>
              </a:cxn>
              <a:cxn ang="0">
                <a:pos x="0" y="7"/>
              </a:cxn>
              <a:cxn ang="0">
                <a:pos x="6701" y="7"/>
              </a:cxn>
              <a:cxn ang="0">
                <a:pos x="6701" y="2884"/>
              </a:cxn>
              <a:cxn ang="0">
                <a:pos x="6803" y="2884"/>
              </a:cxn>
              <a:cxn ang="0">
                <a:pos x="6803" y="2360"/>
              </a:cxn>
              <a:cxn ang="0">
                <a:pos x="6709" y="2360"/>
              </a:cxn>
              <a:cxn ang="0">
                <a:pos x="6709" y="2360"/>
              </a:cxn>
            </a:cxnLst>
            <a:rect l="0" t="0" r="r" b="b"/>
            <a:pathLst>
              <a:path w="6803" h="2884">
                <a:moveTo>
                  <a:pt x="6709" y="2360"/>
                </a:moveTo>
                <a:lnTo>
                  <a:pt x="6709" y="0"/>
                </a:lnTo>
                <a:lnTo>
                  <a:pt x="0" y="0"/>
                </a:lnTo>
                <a:lnTo>
                  <a:pt x="0" y="7"/>
                </a:lnTo>
                <a:lnTo>
                  <a:pt x="6701" y="7"/>
                </a:lnTo>
                <a:lnTo>
                  <a:pt x="6701" y="2884"/>
                </a:lnTo>
                <a:lnTo>
                  <a:pt x="6803" y="2884"/>
                </a:lnTo>
                <a:lnTo>
                  <a:pt x="6803" y="2360"/>
                </a:lnTo>
                <a:lnTo>
                  <a:pt x="6709" y="2360"/>
                </a:lnTo>
                <a:lnTo>
                  <a:pt x="6709" y="2360"/>
                </a:lnTo>
                <a:close/>
              </a:path>
            </a:pathLst>
          </a:custGeom>
          <a:solidFill>
            <a:srgbClr val="6BC2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676767"/>
              </a:solidFill>
            </a:endParaRPr>
          </a:p>
        </p:txBody>
      </p:sp>
      <p:sp>
        <p:nvSpPr>
          <p:cNvPr id="20" name="Freeform 25"/>
          <p:cNvSpPr>
            <a:spLocks/>
          </p:cNvSpPr>
          <p:nvPr userDrawn="1">
            <p:custDataLst>
              <p:tags r:id="rId5"/>
            </p:custDataLst>
          </p:nvPr>
        </p:nvSpPr>
        <p:spPr bwMode="gray">
          <a:xfrm>
            <a:off x="570" y="5331013"/>
            <a:ext cx="9144448" cy="1091473"/>
          </a:xfrm>
          <a:custGeom>
            <a:avLst/>
            <a:gdLst/>
            <a:ahLst/>
            <a:cxnLst>
              <a:cxn ang="0">
                <a:pos x="6803" y="0"/>
              </a:cxn>
              <a:cxn ang="0">
                <a:pos x="6701" y="0"/>
              </a:cxn>
              <a:cxn ang="0">
                <a:pos x="6701" y="805"/>
              </a:cxn>
              <a:cxn ang="0">
                <a:pos x="0" y="805"/>
              </a:cxn>
              <a:cxn ang="0">
                <a:pos x="0" y="812"/>
              </a:cxn>
              <a:cxn ang="0">
                <a:pos x="6709" y="812"/>
              </a:cxn>
              <a:cxn ang="0">
                <a:pos x="6709" y="522"/>
              </a:cxn>
              <a:cxn ang="0">
                <a:pos x="6803" y="522"/>
              </a:cxn>
              <a:cxn ang="0">
                <a:pos x="6803" y="0"/>
              </a:cxn>
              <a:cxn ang="0">
                <a:pos x="6803" y="0"/>
              </a:cxn>
            </a:cxnLst>
            <a:rect l="0" t="0" r="r" b="b"/>
            <a:pathLst>
              <a:path w="6803" h="812">
                <a:moveTo>
                  <a:pt x="6803" y="0"/>
                </a:moveTo>
                <a:lnTo>
                  <a:pt x="6701" y="0"/>
                </a:lnTo>
                <a:lnTo>
                  <a:pt x="6701" y="805"/>
                </a:lnTo>
                <a:lnTo>
                  <a:pt x="0" y="805"/>
                </a:lnTo>
                <a:lnTo>
                  <a:pt x="0" y="812"/>
                </a:lnTo>
                <a:lnTo>
                  <a:pt x="6709" y="812"/>
                </a:lnTo>
                <a:lnTo>
                  <a:pt x="6709" y="522"/>
                </a:lnTo>
                <a:lnTo>
                  <a:pt x="6803" y="522"/>
                </a:lnTo>
                <a:lnTo>
                  <a:pt x="6803" y="0"/>
                </a:lnTo>
                <a:lnTo>
                  <a:pt x="6803" y="0"/>
                </a:lnTo>
                <a:close/>
              </a:path>
            </a:pathLst>
          </a:custGeom>
          <a:solidFill>
            <a:srgbClr val="0090C5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676767"/>
              </a:solidFill>
            </a:endParaRPr>
          </a:p>
        </p:txBody>
      </p:sp>
      <p:sp>
        <p:nvSpPr>
          <p:cNvPr id="13" name="Fußzeilenplatzhalter 4"/>
          <p:cNvSpPr>
            <a:spLocks noGrp="1"/>
          </p:cNvSpPr>
          <p:nvPr>
            <p:ph type="ftr" sz="quarter" idx="3"/>
            <p:custDataLst>
              <p:tags r:id="rId6"/>
            </p:custDataLst>
          </p:nvPr>
        </p:nvSpPr>
        <p:spPr bwMode="gray">
          <a:xfrm>
            <a:off x="878493" y="6424612"/>
            <a:ext cx="6001156" cy="433387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dirty="0" smtClean="0">
                <a:solidFill>
                  <a:srgbClr val="676767"/>
                </a:solidFill>
              </a:rPr>
              <a:t>• Name of Presentation • July 10, 2011</a:t>
            </a:r>
            <a:endParaRPr lang="en-US" dirty="0">
              <a:solidFill>
                <a:srgbClr val="676767"/>
              </a:solidFill>
            </a:endParaRPr>
          </a:p>
        </p:txBody>
      </p:sp>
      <p:sp>
        <p:nvSpPr>
          <p:cNvPr id="16" name="Foliennummernplatzhalter 3"/>
          <p:cNvSpPr>
            <a:spLocks noGrp="1"/>
          </p:cNvSpPr>
          <p:nvPr>
            <p:ph type="sldNum" sz="quarter" idx="4"/>
            <p:custDataLst>
              <p:tags r:id="rId7"/>
            </p:custDataLst>
          </p:nvPr>
        </p:nvSpPr>
        <p:spPr bwMode="gray">
          <a:xfrm>
            <a:off x="468313" y="6424612"/>
            <a:ext cx="481807" cy="43338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676767"/>
                </a:solidFill>
              </a:rPr>
              <a:t>Page </a:t>
            </a:r>
            <a:fld id="{87F334AE-4EAC-4C2D-A638-92A76F09FCC4}" type="slidenum">
              <a:rPr lang="en-US" smtClean="0">
                <a:solidFill>
                  <a:srgbClr val="676767"/>
                </a:solidFill>
              </a:rPr>
              <a:pPr/>
              <a:t>‹Nr.›</a:t>
            </a:fld>
            <a:endParaRPr lang="en-US" dirty="0">
              <a:solidFill>
                <a:srgbClr val="676767"/>
              </a:solidFill>
            </a:endParaRPr>
          </a:p>
        </p:txBody>
      </p:sp>
      <p:sp>
        <p:nvSpPr>
          <p:cNvPr id="12" name="Bildplatzhalter 11"/>
          <p:cNvSpPr>
            <a:spLocks noGrp="1"/>
          </p:cNvSpPr>
          <p:nvPr>
            <p:ph type="pic" sz="quarter" idx="15" hasCustomPrompt="1"/>
            <p:custDataLst>
              <p:tags r:id="rId8"/>
            </p:custDataLst>
          </p:nvPr>
        </p:nvSpPr>
        <p:spPr bwMode="gray">
          <a:xfrm>
            <a:off x="1555" y="1"/>
            <a:ext cx="9006357" cy="3422650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  <a:ln w="19050">
            <a:noFill/>
          </a:ln>
        </p:spPr>
        <p:txBody>
          <a:bodyPr vert="horz" lIns="36000" tIns="594000" rIns="0" bIns="0" rtlCol="0" anchor="t" anchorCtr="0">
            <a:noAutofit/>
          </a:bodyPr>
          <a:lstStyle>
            <a:lvl1pPr algn="ctr">
              <a:defRPr lang="en-US" sz="1200" noProof="0" dirty="0">
                <a:solidFill>
                  <a:schemeClr val="bg2"/>
                </a:solidFill>
              </a:defRPr>
            </a:lvl1pPr>
          </a:lstStyle>
          <a:p>
            <a:pPr lvl="0" algn="ctr"/>
            <a:r>
              <a:rPr lang="en-GB" noProof="0" smtClean="0"/>
              <a:t>Insert picture here</a:t>
            </a:r>
            <a:endParaRPr lang="en-GB" noProof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  <p:custDataLst>
              <p:tags r:id="rId9"/>
            </p:custDataLst>
          </p:nvPr>
        </p:nvSpPr>
        <p:spPr bwMode="gray">
          <a:xfrm>
            <a:off x="3384549" y="4978800"/>
            <a:ext cx="5292725" cy="453183"/>
          </a:xfrm>
        </p:spPr>
        <p:txBody>
          <a:bodyPr wrap="square" anchor="t" anchorCtr="0">
            <a:sp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Subheadline</a:t>
            </a:r>
            <a:endParaRPr lang="en-US" noProof="0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  <p:custDataLst>
              <p:tags r:id="rId10"/>
            </p:custDataLst>
          </p:nvPr>
        </p:nvSpPr>
        <p:spPr bwMode="gray">
          <a:xfrm>
            <a:off x="3384549" y="4500000"/>
            <a:ext cx="5292725" cy="443198"/>
          </a:xfrm>
        </p:spPr>
        <p:txBody>
          <a:bodyPr wrap="square">
            <a:spAutoFit/>
          </a:bodyPr>
          <a:lstStyle>
            <a:lvl1pPr>
              <a:lnSpc>
                <a:spcPct val="90000"/>
              </a:lnSpc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Headline</a:t>
            </a:r>
            <a:endParaRPr lang="en-US" noProof="0" dirty="0"/>
          </a:p>
        </p:txBody>
      </p:sp>
      <p:cxnSp>
        <p:nvCxnSpPr>
          <p:cNvPr id="21" name="Gerade Verbindung 20"/>
          <p:cNvCxnSpPr/>
          <p:nvPr userDrawn="1">
            <p:custDataLst>
              <p:tags r:id="rId11"/>
            </p:custDataLst>
          </p:nvPr>
        </p:nvCxnSpPr>
        <p:spPr bwMode="gray">
          <a:xfrm>
            <a:off x="3024188" y="4125913"/>
            <a:ext cx="0" cy="118745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platzhalter 17"/>
          <p:cNvSpPr>
            <a:spLocks noGrp="1"/>
          </p:cNvSpPr>
          <p:nvPr>
            <p:ph type="body" sz="quarter" idx="16" hasCustomPrompt="1"/>
            <p:custDataLst>
              <p:tags r:id="rId12"/>
            </p:custDataLst>
          </p:nvPr>
        </p:nvSpPr>
        <p:spPr bwMode="gray">
          <a:xfrm>
            <a:off x="3384549" y="5927733"/>
            <a:ext cx="5292725" cy="235742"/>
          </a:xfrm>
        </p:spPr>
        <p:txBody>
          <a:bodyPr tIns="306000" anchor="b" anchorCtr="0"/>
          <a:lstStyle>
            <a:lvl1pPr>
              <a:defRPr sz="1200"/>
            </a:lvl1pPr>
          </a:lstStyle>
          <a:p>
            <a:pPr lvl="0"/>
            <a:r>
              <a:rPr lang="en-US" noProof="0" smtClean="0"/>
              <a:t>Date/Presenter/Version</a:t>
            </a:r>
            <a:endParaRPr lang="en-US" noProof="0"/>
          </a:p>
        </p:txBody>
      </p:sp>
      <p:sp>
        <p:nvSpPr>
          <p:cNvPr id="15" name="Rectangle 28"/>
          <p:cNvSpPr>
            <a:spLocks noChangeArrowheads="1"/>
          </p:cNvSpPr>
          <p:nvPr userDrawn="1">
            <p:custDataLst>
              <p:tags r:id="rId13"/>
            </p:custDataLst>
          </p:nvPr>
        </p:nvSpPr>
        <p:spPr bwMode="gray">
          <a:xfrm>
            <a:off x="9007912" y="0"/>
            <a:ext cx="10753" cy="1463811"/>
          </a:xfrm>
          <a:prstGeom prst="rect">
            <a:avLst/>
          </a:prstGeom>
          <a:solidFill>
            <a:srgbClr val="6BC200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676767"/>
              </a:solidFill>
            </a:endParaRPr>
          </a:p>
        </p:txBody>
      </p:sp>
      <p:pic>
        <p:nvPicPr>
          <p:cNvPr id="11" name="Picture 3" descr="B_SFABL_Logo_Cent-1_RGB_101217"/>
          <p:cNvPicPr>
            <a:picLocks noChangeAspect="1" noChangeArrowheads="1"/>
          </p:cNvPicPr>
          <p:nvPr userDrawn="1">
            <p:custDataLst>
              <p:tags r:id="rId14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671513" y="4122738"/>
            <a:ext cx="1943100" cy="1122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Freeform 40"/>
          <p:cNvSpPr>
            <a:spLocks/>
          </p:cNvSpPr>
          <p:nvPr userDrawn="1">
            <p:custDataLst>
              <p:tags r:id="rId15"/>
            </p:custDataLst>
          </p:nvPr>
        </p:nvSpPr>
        <p:spPr bwMode="gray">
          <a:xfrm>
            <a:off x="1588" y="6027712"/>
            <a:ext cx="9142412" cy="830288"/>
          </a:xfrm>
          <a:custGeom>
            <a:avLst/>
            <a:gdLst>
              <a:gd name="connsiteX0" fmla="*/ 10000 w 10000"/>
              <a:gd name="connsiteY0" fmla="*/ 10000 h 10000"/>
              <a:gd name="connsiteX1" fmla="*/ 10000 w 10000"/>
              <a:gd name="connsiteY1" fmla="*/ 0 h 10000"/>
              <a:gd name="connsiteX2" fmla="*/ 9861 w 10000"/>
              <a:gd name="connsiteY2" fmla="*/ 0 h 10000"/>
              <a:gd name="connsiteX3" fmla="*/ 9856 w 10000"/>
              <a:gd name="connsiteY3" fmla="*/ 4673 h 10000"/>
              <a:gd name="connsiteX4" fmla="*/ 0 w 10000"/>
              <a:gd name="connsiteY4" fmla="*/ 4731 h 10000"/>
              <a:gd name="connsiteX5" fmla="*/ 0 w 10000"/>
              <a:gd name="connsiteY5" fmla="*/ 10000 h 10000"/>
              <a:gd name="connsiteX6" fmla="*/ 10000 w 10000"/>
              <a:gd name="connsiteY6" fmla="*/ 10000 h 10000"/>
              <a:gd name="connsiteX0" fmla="*/ 10000 w 10000"/>
              <a:gd name="connsiteY0" fmla="*/ 10000 h 10000"/>
              <a:gd name="connsiteX1" fmla="*/ 10000 w 10000"/>
              <a:gd name="connsiteY1" fmla="*/ 0 h 10000"/>
              <a:gd name="connsiteX2" fmla="*/ 9856 w 10000"/>
              <a:gd name="connsiteY2" fmla="*/ 29 h 10000"/>
              <a:gd name="connsiteX3" fmla="*/ 9856 w 10000"/>
              <a:gd name="connsiteY3" fmla="*/ 4673 h 10000"/>
              <a:gd name="connsiteX4" fmla="*/ 0 w 10000"/>
              <a:gd name="connsiteY4" fmla="*/ 4731 h 10000"/>
              <a:gd name="connsiteX5" fmla="*/ 0 w 10000"/>
              <a:gd name="connsiteY5" fmla="*/ 10000 h 10000"/>
              <a:gd name="connsiteX6" fmla="*/ 10000 w 10000"/>
              <a:gd name="connsiteY6" fmla="*/ 10000 h 10000"/>
              <a:gd name="connsiteX0" fmla="*/ 10000 w 10000"/>
              <a:gd name="connsiteY0" fmla="*/ 10058 h 10058"/>
              <a:gd name="connsiteX1" fmla="*/ 10000 w 10000"/>
              <a:gd name="connsiteY1" fmla="*/ 58 h 10058"/>
              <a:gd name="connsiteX2" fmla="*/ 9856 w 10000"/>
              <a:gd name="connsiteY2" fmla="*/ 0 h 10058"/>
              <a:gd name="connsiteX3" fmla="*/ 9856 w 10000"/>
              <a:gd name="connsiteY3" fmla="*/ 4731 h 10058"/>
              <a:gd name="connsiteX4" fmla="*/ 0 w 10000"/>
              <a:gd name="connsiteY4" fmla="*/ 4789 h 10058"/>
              <a:gd name="connsiteX5" fmla="*/ 0 w 10000"/>
              <a:gd name="connsiteY5" fmla="*/ 10058 h 10058"/>
              <a:gd name="connsiteX6" fmla="*/ 10000 w 10000"/>
              <a:gd name="connsiteY6" fmla="*/ 10058 h 10058"/>
              <a:gd name="connsiteX0" fmla="*/ 10000 w 10000"/>
              <a:gd name="connsiteY0" fmla="*/ 10087 h 10087"/>
              <a:gd name="connsiteX1" fmla="*/ 10000 w 10000"/>
              <a:gd name="connsiteY1" fmla="*/ 0 h 10087"/>
              <a:gd name="connsiteX2" fmla="*/ 9856 w 10000"/>
              <a:gd name="connsiteY2" fmla="*/ 29 h 10087"/>
              <a:gd name="connsiteX3" fmla="*/ 9856 w 10000"/>
              <a:gd name="connsiteY3" fmla="*/ 4760 h 10087"/>
              <a:gd name="connsiteX4" fmla="*/ 0 w 10000"/>
              <a:gd name="connsiteY4" fmla="*/ 4818 h 10087"/>
              <a:gd name="connsiteX5" fmla="*/ 0 w 10000"/>
              <a:gd name="connsiteY5" fmla="*/ 10087 h 10087"/>
              <a:gd name="connsiteX6" fmla="*/ 10000 w 10000"/>
              <a:gd name="connsiteY6" fmla="*/ 10087 h 10087"/>
              <a:gd name="connsiteX0" fmla="*/ 10000 w 10000"/>
              <a:gd name="connsiteY0" fmla="*/ 10058 h 10058"/>
              <a:gd name="connsiteX1" fmla="*/ 10000 w 10000"/>
              <a:gd name="connsiteY1" fmla="*/ 29 h 10058"/>
              <a:gd name="connsiteX2" fmla="*/ 9856 w 10000"/>
              <a:gd name="connsiteY2" fmla="*/ 0 h 10058"/>
              <a:gd name="connsiteX3" fmla="*/ 9856 w 10000"/>
              <a:gd name="connsiteY3" fmla="*/ 4731 h 10058"/>
              <a:gd name="connsiteX4" fmla="*/ 0 w 10000"/>
              <a:gd name="connsiteY4" fmla="*/ 4789 h 10058"/>
              <a:gd name="connsiteX5" fmla="*/ 0 w 10000"/>
              <a:gd name="connsiteY5" fmla="*/ 10058 h 10058"/>
              <a:gd name="connsiteX6" fmla="*/ 10000 w 10000"/>
              <a:gd name="connsiteY6" fmla="*/ 10058 h 10058"/>
              <a:gd name="connsiteX0" fmla="*/ 10000 w 10000"/>
              <a:gd name="connsiteY0" fmla="*/ 10058 h 10058"/>
              <a:gd name="connsiteX1" fmla="*/ 10000 w 10000"/>
              <a:gd name="connsiteY1" fmla="*/ 29 h 10058"/>
              <a:gd name="connsiteX2" fmla="*/ 9856 w 10000"/>
              <a:gd name="connsiteY2" fmla="*/ 0 h 10058"/>
              <a:gd name="connsiteX3" fmla="*/ 9856 w 10000"/>
              <a:gd name="connsiteY3" fmla="*/ 4731 h 10058"/>
              <a:gd name="connsiteX4" fmla="*/ 0 w 10000"/>
              <a:gd name="connsiteY4" fmla="*/ 4731 h 10058"/>
              <a:gd name="connsiteX5" fmla="*/ 0 w 10000"/>
              <a:gd name="connsiteY5" fmla="*/ 10058 h 10058"/>
              <a:gd name="connsiteX6" fmla="*/ 10000 w 10000"/>
              <a:gd name="connsiteY6" fmla="*/ 10058 h 10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0" h="10058">
                <a:moveTo>
                  <a:pt x="10000" y="10058"/>
                </a:moveTo>
                <a:lnTo>
                  <a:pt x="10000" y="29"/>
                </a:lnTo>
                <a:lnTo>
                  <a:pt x="9856" y="0"/>
                </a:lnTo>
                <a:cubicBezTo>
                  <a:pt x="9854" y="1558"/>
                  <a:pt x="9858" y="3173"/>
                  <a:pt x="9856" y="4731"/>
                </a:cubicBezTo>
                <a:lnTo>
                  <a:pt x="0" y="4731"/>
                </a:lnTo>
                <a:lnTo>
                  <a:pt x="0" y="10058"/>
                </a:lnTo>
                <a:lnTo>
                  <a:pt x="10000" y="10058"/>
                </a:ln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bg1"/>
              </a:gs>
            </a:gsLst>
            <a:lin ang="5400000" scaled="0"/>
          </a:gradFill>
          <a:ln w="317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67676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35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290774377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3" name="think-cell Folie" r:id="rId10" imgW="360" imgH="360" progId="TCLayout.ActiveDocument.1">
                  <p:embed/>
                </p:oleObj>
              </mc:Choice>
              <mc:Fallback>
                <p:oleObj name="think-cell Folie" r:id="rId10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Foliennummernplatzhalter 3"/>
          <p:cNvSpPr>
            <a:spLocks noGrp="1"/>
          </p:cNvSpPr>
          <p:nvPr>
            <p:ph type="sldNum" sz="quarter" idx="4"/>
            <p:custDataLst>
              <p:tags r:id="rId3"/>
            </p:custDataLst>
          </p:nvPr>
        </p:nvSpPr>
        <p:spPr bwMode="gray">
          <a:xfrm>
            <a:off x="468313" y="6424612"/>
            <a:ext cx="481807" cy="43338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dirty="0" smtClean="0">
                <a:solidFill>
                  <a:srgbClr val="676767"/>
                </a:solidFill>
              </a:rPr>
              <a:t>Page </a:t>
            </a:r>
            <a:fld id="{87F334AE-4EAC-4C2D-A638-92A76F09FCC4}" type="slidenum">
              <a:rPr lang="en-US" smtClean="0">
                <a:solidFill>
                  <a:srgbClr val="676767"/>
                </a:solidFill>
              </a:rPr>
              <a:pPr/>
              <a:t>‹Nr.›</a:t>
            </a:fld>
            <a:endParaRPr lang="en-US" dirty="0">
              <a:solidFill>
                <a:srgbClr val="676767"/>
              </a:solidFill>
            </a:endParaRPr>
          </a:p>
        </p:txBody>
      </p:sp>
      <p:cxnSp>
        <p:nvCxnSpPr>
          <p:cNvPr id="12" name="Gerade Verbindung 11"/>
          <p:cNvCxnSpPr/>
          <p:nvPr userDrawn="1">
            <p:custDataLst>
              <p:tags r:id="rId4"/>
            </p:custDataLst>
          </p:nvPr>
        </p:nvCxnSpPr>
        <p:spPr bwMode="gray">
          <a:xfrm>
            <a:off x="2279651" y="3054546"/>
            <a:ext cx="0" cy="2182775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platzhalter 17"/>
          <p:cNvSpPr>
            <a:spLocks noGrp="1"/>
          </p:cNvSpPr>
          <p:nvPr>
            <p:ph type="body" sz="quarter" idx="13" hasCustomPrompt="1"/>
            <p:custDataLst>
              <p:tags r:id="rId5"/>
            </p:custDataLst>
          </p:nvPr>
        </p:nvSpPr>
        <p:spPr bwMode="gray">
          <a:xfrm>
            <a:off x="468313" y="3009900"/>
            <a:ext cx="1811337" cy="222726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Agenda/</a:t>
            </a:r>
            <a:br>
              <a:rPr lang="en-US" noProof="0" smtClean="0"/>
            </a:br>
            <a:r>
              <a:rPr lang="en-US" noProof="0" smtClean="0"/>
              <a:t>Content</a:t>
            </a:r>
            <a:endParaRPr lang="en-US" noProof="0"/>
          </a:p>
        </p:txBody>
      </p:sp>
      <p:sp>
        <p:nvSpPr>
          <p:cNvPr id="22" name="Textplatzhalter 21"/>
          <p:cNvSpPr>
            <a:spLocks noGrp="1"/>
          </p:cNvSpPr>
          <p:nvPr>
            <p:ph type="body" sz="quarter" idx="14" hasCustomPrompt="1"/>
            <p:custDataLst>
              <p:tags r:id="rId6"/>
            </p:custDataLst>
          </p:nvPr>
        </p:nvSpPr>
        <p:spPr bwMode="gray">
          <a:xfrm>
            <a:off x="2284413" y="3009900"/>
            <a:ext cx="6391275" cy="2227421"/>
          </a:xfrm>
        </p:spPr>
        <p:txBody>
          <a:bodyPr lIns="288000"/>
          <a:lstStyle>
            <a:lvl1pPr marL="357188" indent="-357188">
              <a:buSzPct val="100000"/>
              <a:buFontTx/>
              <a:buBlip>
                <a:blip r:embed="rId12"/>
              </a:buBlip>
              <a:defRPr/>
            </a:lvl1pPr>
          </a:lstStyle>
          <a:p>
            <a:pPr lvl="0"/>
            <a:r>
              <a:rPr lang="en-US" noProof="0" smtClean="0"/>
              <a:t>Topic 1</a:t>
            </a:r>
          </a:p>
        </p:txBody>
      </p:sp>
      <p:sp>
        <p:nvSpPr>
          <p:cNvPr id="24" name="Bildplatzhalter 23"/>
          <p:cNvSpPr>
            <a:spLocks noGrp="1"/>
          </p:cNvSpPr>
          <p:nvPr>
            <p:ph type="pic" sz="quarter" idx="15" hasCustomPrompt="1"/>
            <p:custDataLst>
              <p:tags r:id="rId7"/>
            </p:custDataLst>
          </p:nvPr>
        </p:nvSpPr>
        <p:spPr bwMode="gray">
          <a:xfrm>
            <a:off x="0" y="-1"/>
            <a:ext cx="9007912" cy="2309813"/>
          </a:xfrm>
          <a:blipFill>
            <a:blip r:embed="rId13" cstate="print"/>
            <a:stretch>
              <a:fillRect/>
            </a:stretch>
          </a:blipFill>
        </p:spPr>
        <p:txBody>
          <a:bodyPr tIns="594000"/>
          <a:lstStyle>
            <a:lvl1pPr algn="ctr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GB" noProof="0" smtClean="0"/>
              <a:t>Insert picture here</a:t>
            </a:r>
            <a:endParaRPr lang="en-GB" noProof="0"/>
          </a:p>
        </p:txBody>
      </p:sp>
      <p:sp>
        <p:nvSpPr>
          <p:cNvPr id="14" name="Rectangle 28"/>
          <p:cNvSpPr>
            <a:spLocks noChangeArrowheads="1"/>
          </p:cNvSpPr>
          <p:nvPr userDrawn="1">
            <p:custDataLst>
              <p:tags r:id="rId8"/>
            </p:custDataLst>
          </p:nvPr>
        </p:nvSpPr>
        <p:spPr bwMode="gray">
          <a:xfrm>
            <a:off x="9007912" y="0"/>
            <a:ext cx="10753" cy="1463811"/>
          </a:xfrm>
          <a:prstGeom prst="rect">
            <a:avLst/>
          </a:prstGeom>
          <a:solidFill>
            <a:srgbClr val="6BC200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67676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3577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845304252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7" name="think-cell Folie" r:id="rId6" imgW="360" imgH="360" progId="TCLayout.ActiveDocument.1">
                  <p:embed/>
                </p:oleObj>
              </mc:Choice>
              <mc:Fallback>
                <p:oleObj name="think-cell Folie" r:id="rId6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Foliennummernplatzhalter 3"/>
          <p:cNvSpPr>
            <a:spLocks noGrp="1"/>
          </p:cNvSpPr>
          <p:nvPr>
            <p:ph type="sldNum" sz="quarter" idx="4"/>
            <p:custDataLst>
              <p:tags r:id="rId3"/>
            </p:custDataLst>
          </p:nvPr>
        </p:nvSpPr>
        <p:spPr bwMode="gray">
          <a:xfrm>
            <a:off x="468313" y="6424612"/>
            <a:ext cx="481807" cy="43338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dirty="0" smtClean="0">
                <a:solidFill>
                  <a:srgbClr val="676767"/>
                </a:solidFill>
              </a:rPr>
              <a:t>Page </a:t>
            </a:r>
            <a:fld id="{87F334AE-4EAC-4C2D-A638-92A76F09FCC4}" type="slidenum">
              <a:rPr lang="en-US" smtClean="0">
                <a:solidFill>
                  <a:srgbClr val="676767"/>
                </a:solidFill>
              </a:rPr>
              <a:pPr/>
              <a:t>‹Nr.›</a:t>
            </a:fld>
            <a:endParaRPr lang="en-US" dirty="0">
              <a:solidFill>
                <a:srgbClr val="676767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 bwMode="gray">
          <a:xfrm>
            <a:off x="468314" y="0"/>
            <a:ext cx="7056437" cy="981075"/>
          </a:xfrm>
        </p:spPr>
        <p:txBody>
          <a:bodyPr/>
          <a:lstStyle>
            <a:lvl1pPr>
              <a:defRPr lang="en-US" sz="2200" kern="1200" noProof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dirty="0" smtClean="0"/>
              <a:t>Headline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80125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503030286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3" name="think-cell Folie" r:id="rId9" imgW="360" imgH="360" progId="TCLayout.ActiveDocument.1">
                  <p:embed/>
                </p:oleObj>
              </mc:Choice>
              <mc:Fallback>
                <p:oleObj name="think-cell Folie" r:id="rId9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2" name="Gerade Verbindung 11"/>
          <p:cNvCxnSpPr/>
          <p:nvPr userDrawn="1">
            <p:custDataLst>
              <p:tags r:id="rId3"/>
            </p:custDataLst>
          </p:nvPr>
        </p:nvCxnSpPr>
        <p:spPr bwMode="gray">
          <a:xfrm>
            <a:off x="2279651" y="3054546"/>
            <a:ext cx="0" cy="2182775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platzhalter 17"/>
          <p:cNvSpPr>
            <a:spLocks noGrp="1"/>
          </p:cNvSpPr>
          <p:nvPr>
            <p:ph type="body" sz="quarter" idx="13" hasCustomPrompt="1"/>
            <p:custDataLst>
              <p:tags r:id="rId4"/>
            </p:custDataLst>
          </p:nvPr>
        </p:nvSpPr>
        <p:spPr bwMode="gray">
          <a:xfrm>
            <a:off x="468313" y="3009900"/>
            <a:ext cx="1811337" cy="222726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Agenda/</a:t>
            </a:r>
            <a:br>
              <a:rPr lang="en-US" noProof="0" smtClean="0"/>
            </a:br>
            <a:r>
              <a:rPr lang="en-US" noProof="0" smtClean="0"/>
              <a:t>Content</a:t>
            </a:r>
            <a:endParaRPr lang="en-US" noProof="0"/>
          </a:p>
        </p:txBody>
      </p:sp>
      <p:sp>
        <p:nvSpPr>
          <p:cNvPr id="22" name="Textplatzhalter 21"/>
          <p:cNvSpPr>
            <a:spLocks noGrp="1"/>
          </p:cNvSpPr>
          <p:nvPr>
            <p:ph type="body" sz="quarter" idx="14" hasCustomPrompt="1"/>
            <p:custDataLst>
              <p:tags r:id="rId5"/>
            </p:custDataLst>
          </p:nvPr>
        </p:nvSpPr>
        <p:spPr bwMode="gray">
          <a:xfrm>
            <a:off x="2284413" y="3009900"/>
            <a:ext cx="6391275" cy="2227421"/>
          </a:xfrm>
        </p:spPr>
        <p:txBody>
          <a:bodyPr lIns="288000"/>
          <a:lstStyle>
            <a:lvl1pPr marL="357188" indent="-357188">
              <a:buSzPct val="100000"/>
              <a:buFontTx/>
              <a:buBlip>
                <a:blip r:embed="rId11"/>
              </a:buBlip>
              <a:defRPr/>
            </a:lvl1pPr>
          </a:lstStyle>
          <a:p>
            <a:pPr lvl="0"/>
            <a:r>
              <a:rPr lang="en-US" noProof="0" smtClean="0"/>
              <a:t>Topic 1</a:t>
            </a:r>
          </a:p>
        </p:txBody>
      </p:sp>
      <p:sp>
        <p:nvSpPr>
          <p:cNvPr id="24" name="Bildplatzhalter 23"/>
          <p:cNvSpPr>
            <a:spLocks noGrp="1"/>
          </p:cNvSpPr>
          <p:nvPr>
            <p:ph type="pic" sz="quarter" idx="15" hasCustomPrompt="1"/>
            <p:custDataLst>
              <p:tags r:id="rId6"/>
            </p:custDataLst>
          </p:nvPr>
        </p:nvSpPr>
        <p:spPr bwMode="gray">
          <a:xfrm>
            <a:off x="0" y="-1"/>
            <a:ext cx="9007912" cy="2309813"/>
          </a:xfrm>
          <a:blipFill>
            <a:blip r:embed="rId12" cstate="print"/>
            <a:stretch>
              <a:fillRect/>
            </a:stretch>
          </a:blipFill>
        </p:spPr>
        <p:txBody>
          <a:bodyPr tIns="594000"/>
          <a:lstStyle>
            <a:lvl1pPr algn="ctr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GB" noProof="0" smtClean="0"/>
              <a:t>Insert picture here</a:t>
            </a:r>
            <a:endParaRPr lang="en-GB" noProof="0"/>
          </a:p>
        </p:txBody>
      </p:sp>
      <p:sp>
        <p:nvSpPr>
          <p:cNvPr id="14" name="Rectangle 28"/>
          <p:cNvSpPr>
            <a:spLocks noChangeArrowheads="1"/>
          </p:cNvSpPr>
          <p:nvPr userDrawn="1">
            <p:custDataLst>
              <p:tags r:id="rId7"/>
            </p:custDataLst>
          </p:nvPr>
        </p:nvSpPr>
        <p:spPr bwMode="gray">
          <a:xfrm>
            <a:off x="9007912" y="0"/>
            <a:ext cx="10753" cy="1463811"/>
          </a:xfrm>
          <a:prstGeom prst="rect">
            <a:avLst/>
          </a:prstGeom>
          <a:solidFill>
            <a:srgbClr val="6BC200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67676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9291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126112885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7" name="think-cell Folie" r:id="rId5" imgW="360" imgH="360" progId="TCLayout.ActiveDocument.1">
                  <p:embed/>
                </p:oleObj>
              </mc:Choice>
              <mc:Fallback>
                <p:oleObj name="think-cell Folie" r:id="rId5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 bwMode="gray">
          <a:xfrm>
            <a:off x="468314" y="0"/>
            <a:ext cx="7056437" cy="981075"/>
          </a:xfrm>
        </p:spPr>
        <p:txBody>
          <a:bodyPr/>
          <a:lstStyle>
            <a:lvl1pPr>
              <a:defRPr lang="en-US" sz="2200" kern="1200" noProof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dirty="0" smtClean="0"/>
              <a:t>Headline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46592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 with 3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 bwMode="gray">
          <a:xfrm>
            <a:off x="-8792" y="-17262"/>
            <a:ext cx="9152792" cy="6875262"/>
          </a:xfrm>
          <a:prstGeom prst="rect">
            <a:avLst/>
          </a:prstGeom>
          <a:solidFill>
            <a:srgbClr val="D1D9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rgbClr val="FFFFFF"/>
              </a:solidFill>
            </a:endParaRPr>
          </a:p>
        </p:txBody>
      </p:sp>
      <p:sp>
        <p:nvSpPr>
          <p:cNvPr id="13" name="Bildplatzhalter 9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3049458" y="-17262"/>
            <a:ext cx="2962800" cy="3762000"/>
          </a:xfrm>
          <a:blipFill>
            <a:blip r:embed="rId2" cstate="print"/>
            <a:stretch>
              <a:fillRect/>
            </a:stretch>
          </a:blipFill>
          <a:ln w="19050">
            <a:solidFill>
              <a:srgbClr val="FFFFFF"/>
            </a:solidFill>
          </a:ln>
        </p:spPr>
        <p:txBody>
          <a:bodyPr tIns="594000" anchor="t" anchorCtr="0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noProof="0" dirty="0" smtClean="0"/>
              <a:t>Insert picture here</a:t>
            </a:r>
            <a:endParaRPr lang="en-US" noProof="0" dirty="0"/>
          </a:p>
        </p:txBody>
      </p:sp>
      <p:sp>
        <p:nvSpPr>
          <p:cNvPr id="12" name="Bildplatzhalter 11"/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6082628" y="-17262"/>
            <a:ext cx="2962800" cy="3762000"/>
          </a:xfrm>
          <a:custGeom>
            <a:avLst/>
            <a:gdLst>
              <a:gd name="connsiteX0" fmla="*/ 0 w 2962800"/>
              <a:gd name="connsiteY0" fmla="*/ 0 h 3762000"/>
              <a:gd name="connsiteX1" fmla="*/ 0 w 2962800"/>
              <a:gd name="connsiteY1" fmla="*/ 0 h 3762000"/>
              <a:gd name="connsiteX2" fmla="*/ 2962800 w 2962800"/>
              <a:gd name="connsiteY2" fmla="*/ 0 h 3762000"/>
              <a:gd name="connsiteX3" fmla="*/ 2962800 w 2962800"/>
              <a:gd name="connsiteY3" fmla="*/ 0 h 3762000"/>
              <a:gd name="connsiteX4" fmla="*/ 2962800 w 2962800"/>
              <a:gd name="connsiteY4" fmla="*/ 3762000 h 3762000"/>
              <a:gd name="connsiteX5" fmla="*/ 2962800 w 2962800"/>
              <a:gd name="connsiteY5" fmla="*/ 3762000 h 3762000"/>
              <a:gd name="connsiteX6" fmla="*/ 0 w 2962800"/>
              <a:gd name="connsiteY6" fmla="*/ 3762000 h 3762000"/>
              <a:gd name="connsiteX7" fmla="*/ 0 w 2962800"/>
              <a:gd name="connsiteY7" fmla="*/ 3762000 h 3762000"/>
              <a:gd name="connsiteX8" fmla="*/ 0 w 2962800"/>
              <a:gd name="connsiteY8" fmla="*/ 0 h 3762000"/>
              <a:gd name="connsiteX0" fmla="*/ 0 w 2962800"/>
              <a:gd name="connsiteY0" fmla="*/ 0 h 3762000"/>
              <a:gd name="connsiteX1" fmla="*/ 0 w 2962800"/>
              <a:gd name="connsiteY1" fmla="*/ 0 h 3762000"/>
              <a:gd name="connsiteX2" fmla="*/ 2962800 w 2962800"/>
              <a:gd name="connsiteY2" fmla="*/ 0 h 3762000"/>
              <a:gd name="connsiteX3" fmla="*/ 2962800 w 2962800"/>
              <a:gd name="connsiteY3" fmla="*/ 0 h 3762000"/>
              <a:gd name="connsiteX4" fmla="*/ 2962800 w 2962800"/>
              <a:gd name="connsiteY4" fmla="*/ 3762000 h 3762000"/>
              <a:gd name="connsiteX5" fmla="*/ 2962800 w 2962800"/>
              <a:gd name="connsiteY5" fmla="*/ 3762000 h 3762000"/>
              <a:gd name="connsiteX6" fmla="*/ 1184947 w 2962800"/>
              <a:gd name="connsiteY6" fmla="*/ 3754237 h 3762000"/>
              <a:gd name="connsiteX7" fmla="*/ 0 w 2962800"/>
              <a:gd name="connsiteY7" fmla="*/ 3762000 h 3762000"/>
              <a:gd name="connsiteX8" fmla="*/ 0 w 2962800"/>
              <a:gd name="connsiteY8" fmla="*/ 3762000 h 3762000"/>
              <a:gd name="connsiteX9" fmla="*/ 0 w 2962800"/>
              <a:gd name="connsiteY9" fmla="*/ 0 h 3762000"/>
              <a:gd name="connsiteX0" fmla="*/ 0 w 2962800"/>
              <a:gd name="connsiteY0" fmla="*/ 0 h 3762000"/>
              <a:gd name="connsiteX1" fmla="*/ 0 w 2962800"/>
              <a:gd name="connsiteY1" fmla="*/ 0 h 3762000"/>
              <a:gd name="connsiteX2" fmla="*/ 2962800 w 2962800"/>
              <a:gd name="connsiteY2" fmla="*/ 0 h 3762000"/>
              <a:gd name="connsiteX3" fmla="*/ 2962800 w 2962800"/>
              <a:gd name="connsiteY3" fmla="*/ 0 h 3762000"/>
              <a:gd name="connsiteX4" fmla="*/ 2956597 w 2962800"/>
              <a:gd name="connsiteY4" fmla="*/ 1887337 h 3762000"/>
              <a:gd name="connsiteX5" fmla="*/ 2962800 w 2962800"/>
              <a:gd name="connsiteY5" fmla="*/ 3762000 h 3762000"/>
              <a:gd name="connsiteX6" fmla="*/ 2962800 w 2962800"/>
              <a:gd name="connsiteY6" fmla="*/ 3762000 h 3762000"/>
              <a:gd name="connsiteX7" fmla="*/ 1184947 w 2962800"/>
              <a:gd name="connsiteY7" fmla="*/ 3754237 h 3762000"/>
              <a:gd name="connsiteX8" fmla="*/ 0 w 2962800"/>
              <a:gd name="connsiteY8" fmla="*/ 3762000 h 3762000"/>
              <a:gd name="connsiteX9" fmla="*/ 0 w 2962800"/>
              <a:gd name="connsiteY9" fmla="*/ 3762000 h 3762000"/>
              <a:gd name="connsiteX10" fmla="*/ 0 w 2962800"/>
              <a:gd name="connsiteY10" fmla="*/ 0 h 3762000"/>
              <a:gd name="connsiteX0" fmla="*/ 0 w 2962800"/>
              <a:gd name="connsiteY0" fmla="*/ 0 h 3762000"/>
              <a:gd name="connsiteX1" fmla="*/ 0 w 2962800"/>
              <a:gd name="connsiteY1" fmla="*/ 0 h 3762000"/>
              <a:gd name="connsiteX2" fmla="*/ 2962800 w 2962800"/>
              <a:gd name="connsiteY2" fmla="*/ 0 h 3762000"/>
              <a:gd name="connsiteX3" fmla="*/ 2962800 w 2962800"/>
              <a:gd name="connsiteY3" fmla="*/ 0 h 3762000"/>
              <a:gd name="connsiteX4" fmla="*/ 2956597 w 2962800"/>
              <a:gd name="connsiteY4" fmla="*/ 1887337 h 3762000"/>
              <a:gd name="connsiteX5" fmla="*/ 2962800 w 2962800"/>
              <a:gd name="connsiteY5" fmla="*/ 3762000 h 3762000"/>
              <a:gd name="connsiteX6" fmla="*/ 1943625 w 2962800"/>
              <a:gd name="connsiteY6" fmla="*/ 2995238 h 3762000"/>
              <a:gd name="connsiteX7" fmla="*/ 1184947 w 2962800"/>
              <a:gd name="connsiteY7" fmla="*/ 3754237 h 3762000"/>
              <a:gd name="connsiteX8" fmla="*/ 0 w 2962800"/>
              <a:gd name="connsiteY8" fmla="*/ 3762000 h 3762000"/>
              <a:gd name="connsiteX9" fmla="*/ 0 w 2962800"/>
              <a:gd name="connsiteY9" fmla="*/ 3762000 h 3762000"/>
              <a:gd name="connsiteX10" fmla="*/ 0 w 2962800"/>
              <a:gd name="connsiteY10" fmla="*/ 0 h 3762000"/>
              <a:gd name="connsiteX0" fmla="*/ 0 w 2962800"/>
              <a:gd name="connsiteY0" fmla="*/ 0 h 3762000"/>
              <a:gd name="connsiteX1" fmla="*/ 0 w 2962800"/>
              <a:gd name="connsiteY1" fmla="*/ 0 h 3762000"/>
              <a:gd name="connsiteX2" fmla="*/ 2962800 w 2962800"/>
              <a:gd name="connsiteY2" fmla="*/ 0 h 3762000"/>
              <a:gd name="connsiteX3" fmla="*/ 2962800 w 2962800"/>
              <a:gd name="connsiteY3" fmla="*/ 0 h 3762000"/>
              <a:gd name="connsiteX4" fmla="*/ 2956597 w 2962800"/>
              <a:gd name="connsiteY4" fmla="*/ 1887337 h 3762000"/>
              <a:gd name="connsiteX5" fmla="*/ 2800875 w 2962800"/>
              <a:gd name="connsiteY5" fmla="*/ 2095125 h 3762000"/>
              <a:gd name="connsiteX6" fmla="*/ 1943625 w 2962800"/>
              <a:gd name="connsiteY6" fmla="*/ 2995238 h 3762000"/>
              <a:gd name="connsiteX7" fmla="*/ 1184947 w 2962800"/>
              <a:gd name="connsiteY7" fmla="*/ 3754237 h 3762000"/>
              <a:gd name="connsiteX8" fmla="*/ 0 w 2962800"/>
              <a:gd name="connsiteY8" fmla="*/ 3762000 h 3762000"/>
              <a:gd name="connsiteX9" fmla="*/ 0 w 2962800"/>
              <a:gd name="connsiteY9" fmla="*/ 3762000 h 3762000"/>
              <a:gd name="connsiteX10" fmla="*/ 0 w 2962800"/>
              <a:gd name="connsiteY10" fmla="*/ 0 h 3762000"/>
              <a:gd name="connsiteX0" fmla="*/ 0 w 2962800"/>
              <a:gd name="connsiteY0" fmla="*/ 0 h 3762000"/>
              <a:gd name="connsiteX1" fmla="*/ 0 w 2962800"/>
              <a:gd name="connsiteY1" fmla="*/ 0 h 3762000"/>
              <a:gd name="connsiteX2" fmla="*/ 2962800 w 2962800"/>
              <a:gd name="connsiteY2" fmla="*/ 0 h 3762000"/>
              <a:gd name="connsiteX3" fmla="*/ 2962800 w 2962800"/>
              <a:gd name="connsiteY3" fmla="*/ 0 h 3762000"/>
              <a:gd name="connsiteX4" fmla="*/ 2956597 w 2962800"/>
              <a:gd name="connsiteY4" fmla="*/ 1887337 h 3762000"/>
              <a:gd name="connsiteX5" fmla="*/ 2800875 w 2962800"/>
              <a:gd name="connsiteY5" fmla="*/ 2095125 h 3762000"/>
              <a:gd name="connsiteX6" fmla="*/ 1943625 w 2962800"/>
              <a:gd name="connsiteY6" fmla="*/ 2995238 h 3762000"/>
              <a:gd name="connsiteX7" fmla="*/ 1184947 w 2962800"/>
              <a:gd name="connsiteY7" fmla="*/ 3754237 h 3762000"/>
              <a:gd name="connsiteX8" fmla="*/ 0 w 2962800"/>
              <a:gd name="connsiteY8" fmla="*/ 3762000 h 3762000"/>
              <a:gd name="connsiteX9" fmla="*/ 0 w 2962800"/>
              <a:gd name="connsiteY9" fmla="*/ 3762000 h 3762000"/>
              <a:gd name="connsiteX10" fmla="*/ 0 w 2962800"/>
              <a:gd name="connsiteY10" fmla="*/ 0 h 3762000"/>
              <a:gd name="connsiteX0" fmla="*/ 0 w 2962800"/>
              <a:gd name="connsiteY0" fmla="*/ 0 h 3762000"/>
              <a:gd name="connsiteX1" fmla="*/ 0 w 2962800"/>
              <a:gd name="connsiteY1" fmla="*/ 0 h 3762000"/>
              <a:gd name="connsiteX2" fmla="*/ 2962800 w 2962800"/>
              <a:gd name="connsiteY2" fmla="*/ 0 h 3762000"/>
              <a:gd name="connsiteX3" fmla="*/ 2962800 w 2962800"/>
              <a:gd name="connsiteY3" fmla="*/ 0 h 3762000"/>
              <a:gd name="connsiteX4" fmla="*/ 2956597 w 2962800"/>
              <a:gd name="connsiteY4" fmla="*/ 1887337 h 3762000"/>
              <a:gd name="connsiteX5" fmla="*/ 2800875 w 2962800"/>
              <a:gd name="connsiteY5" fmla="*/ 2095125 h 3762000"/>
              <a:gd name="connsiteX6" fmla="*/ 1943625 w 2962800"/>
              <a:gd name="connsiteY6" fmla="*/ 2995238 h 3762000"/>
              <a:gd name="connsiteX7" fmla="*/ 1184947 w 2962800"/>
              <a:gd name="connsiteY7" fmla="*/ 3754237 h 3762000"/>
              <a:gd name="connsiteX8" fmla="*/ 0 w 2962800"/>
              <a:gd name="connsiteY8" fmla="*/ 3762000 h 3762000"/>
              <a:gd name="connsiteX9" fmla="*/ 0 w 2962800"/>
              <a:gd name="connsiteY9" fmla="*/ 3762000 h 3762000"/>
              <a:gd name="connsiteX10" fmla="*/ 0 w 2962800"/>
              <a:gd name="connsiteY10" fmla="*/ 0 h 3762000"/>
              <a:gd name="connsiteX0" fmla="*/ 0 w 2962800"/>
              <a:gd name="connsiteY0" fmla="*/ 0 h 3762000"/>
              <a:gd name="connsiteX1" fmla="*/ 0 w 2962800"/>
              <a:gd name="connsiteY1" fmla="*/ 0 h 3762000"/>
              <a:gd name="connsiteX2" fmla="*/ 2962800 w 2962800"/>
              <a:gd name="connsiteY2" fmla="*/ 0 h 3762000"/>
              <a:gd name="connsiteX3" fmla="*/ 2962800 w 2962800"/>
              <a:gd name="connsiteY3" fmla="*/ 0 h 3762000"/>
              <a:gd name="connsiteX4" fmla="*/ 2961359 w 2962800"/>
              <a:gd name="connsiteY4" fmla="*/ 1768274 h 3762000"/>
              <a:gd name="connsiteX5" fmla="*/ 2800875 w 2962800"/>
              <a:gd name="connsiteY5" fmla="*/ 2095125 h 3762000"/>
              <a:gd name="connsiteX6" fmla="*/ 1943625 w 2962800"/>
              <a:gd name="connsiteY6" fmla="*/ 2995238 h 3762000"/>
              <a:gd name="connsiteX7" fmla="*/ 1184947 w 2962800"/>
              <a:gd name="connsiteY7" fmla="*/ 3754237 h 3762000"/>
              <a:gd name="connsiteX8" fmla="*/ 0 w 2962800"/>
              <a:gd name="connsiteY8" fmla="*/ 3762000 h 3762000"/>
              <a:gd name="connsiteX9" fmla="*/ 0 w 2962800"/>
              <a:gd name="connsiteY9" fmla="*/ 3762000 h 3762000"/>
              <a:gd name="connsiteX10" fmla="*/ 0 w 2962800"/>
              <a:gd name="connsiteY10" fmla="*/ 0 h 3762000"/>
              <a:gd name="connsiteX0" fmla="*/ 0 w 2962800"/>
              <a:gd name="connsiteY0" fmla="*/ 0 h 3762000"/>
              <a:gd name="connsiteX1" fmla="*/ 0 w 2962800"/>
              <a:gd name="connsiteY1" fmla="*/ 0 h 3762000"/>
              <a:gd name="connsiteX2" fmla="*/ 2962800 w 2962800"/>
              <a:gd name="connsiteY2" fmla="*/ 0 h 3762000"/>
              <a:gd name="connsiteX3" fmla="*/ 2962800 w 2962800"/>
              <a:gd name="connsiteY3" fmla="*/ 0 h 3762000"/>
              <a:gd name="connsiteX4" fmla="*/ 2961359 w 2962800"/>
              <a:gd name="connsiteY4" fmla="*/ 1768274 h 3762000"/>
              <a:gd name="connsiteX5" fmla="*/ 2800875 w 2962800"/>
              <a:gd name="connsiteY5" fmla="*/ 2095125 h 3762000"/>
              <a:gd name="connsiteX6" fmla="*/ 1943625 w 2962800"/>
              <a:gd name="connsiteY6" fmla="*/ 2995238 h 3762000"/>
              <a:gd name="connsiteX7" fmla="*/ 1184947 w 2962800"/>
              <a:gd name="connsiteY7" fmla="*/ 3754237 h 3762000"/>
              <a:gd name="connsiteX8" fmla="*/ 0 w 2962800"/>
              <a:gd name="connsiteY8" fmla="*/ 3762000 h 3762000"/>
              <a:gd name="connsiteX9" fmla="*/ 0 w 2962800"/>
              <a:gd name="connsiteY9" fmla="*/ 3762000 h 3762000"/>
              <a:gd name="connsiteX10" fmla="*/ 0 w 2962800"/>
              <a:gd name="connsiteY10" fmla="*/ 0 h 3762000"/>
              <a:gd name="connsiteX0" fmla="*/ 0 w 2962800"/>
              <a:gd name="connsiteY0" fmla="*/ 0 h 3762000"/>
              <a:gd name="connsiteX1" fmla="*/ 0 w 2962800"/>
              <a:gd name="connsiteY1" fmla="*/ 0 h 3762000"/>
              <a:gd name="connsiteX2" fmla="*/ 2962800 w 2962800"/>
              <a:gd name="connsiteY2" fmla="*/ 0 h 3762000"/>
              <a:gd name="connsiteX3" fmla="*/ 2962800 w 2962800"/>
              <a:gd name="connsiteY3" fmla="*/ 0 h 3762000"/>
              <a:gd name="connsiteX4" fmla="*/ 2961359 w 2962800"/>
              <a:gd name="connsiteY4" fmla="*/ 1768274 h 3762000"/>
              <a:gd name="connsiteX5" fmla="*/ 2800875 w 2962800"/>
              <a:gd name="connsiteY5" fmla="*/ 2095125 h 3762000"/>
              <a:gd name="connsiteX6" fmla="*/ 1943625 w 2962800"/>
              <a:gd name="connsiteY6" fmla="*/ 2995238 h 3762000"/>
              <a:gd name="connsiteX7" fmla="*/ 1184947 w 2962800"/>
              <a:gd name="connsiteY7" fmla="*/ 3754237 h 3762000"/>
              <a:gd name="connsiteX8" fmla="*/ 0 w 2962800"/>
              <a:gd name="connsiteY8" fmla="*/ 3762000 h 3762000"/>
              <a:gd name="connsiteX9" fmla="*/ 0 w 2962800"/>
              <a:gd name="connsiteY9" fmla="*/ 3762000 h 3762000"/>
              <a:gd name="connsiteX10" fmla="*/ 0 w 2962800"/>
              <a:gd name="connsiteY10" fmla="*/ 0 h 3762000"/>
              <a:gd name="connsiteX0" fmla="*/ 0 w 2962800"/>
              <a:gd name="connsiteY0" fmla="*/ 0 h 3762000"/>
              <a:gd name="connsiteX1" fmla="*/ 0 w 2962800"/>
              <a:gd name="connsiteY1" fmla="*/ 0 h 3762000"/>
              <a:gd name="connsiteX2" fmla="*/ 2962800 w 2962800"/>
              <a:gd name="connsiteY2" fmla="*/ 0 h 3762000"/>
              <a:gd name="connsiteX3" fmla="*/ 2962800 w 2962800"/>
              <a:gd name="connsiteY3" fmla="*/ 0 h 3762000"/>
              <a:gd name="connsiteX4" fmla="*/ 2961359 w 2962800"/>
              <a:gd name="connsiteY4" fmla="*/ 1768274 h 3762000"/>
              <a:gd name="connsiteX5" fmla="*/ 2800875 w 2962800"/>
              <a:gd name="connsiteY5" fmla="*/ 2095125 h 3762000"/>
              <a:gd name="connsiteX6" fmla="*/ 1943625 w 2962800"/>
              <a:gd name="connsiteY6" fmla="*/ 2995238 h 3762000"/>
              <a:gd name="connsiteX7" fmla="*/ 1265910 w 2962800"/>
              <a:gd name="connsiteY7" fmla="*/ 3673275 h 3762000"/>
              <a:gd name="connsiteX8" fmla="*/ 1184947 w 2962800"/>
              <a:gd name="connsiteY8" fmla="*/ 3754237 h 3762000"/>
              <a:gd name="connsiteX9" fmla="*/ 0 w 2962800"/>
              <a:gd name="connsiteY9" fmla="*/ 3762000 h 3762000"/>
              <a:gd name="connsiteX10" fmla="*/ 0 w 2962800"/>
              <a:gd name="connsiteY10" fmla="*/ 3762000 h 3762000"/>
              <a:gd name="connsiteX11" fmla="*/ 0 w 2962800"/>
              <a:gd name="connsiteY11" fmla="*/ 0 h 3762000"/>
              <a:gd name="connsiteX0" fmla="*/ 0 w 2962800"/>
              <a:gd name="connsiteY0" fmla="*/ 0 h 3762000"/>
              <a:gd name="connsiteX1" fmla="*/ 0 w 2962800"/>
              <a:gd name="connsiteY1" fmla="*/ 0 h 3762000"/>
              <a:gd name="connsiteX2" fmla="*/ 2962800 w 2962800"/>
              <a:gd name="connsiteY2" fmla="*/ 0 h 3762000"/>
              <a:gd name="connsiteX3" fmla="*/ 2962800 w 2962800"/>
              <a:gd name="connsiteY3" fmla="*/ 0 h 3762000"/>
              <a:gd name="connsiteX4" fmla="*/ 2961359 w 2962800"/>
              <a:gd name="connsiteY4" fmla="*/ 1768274 h 3762000"/>
              <a:gd name="connsiteX5" fmla="*/ 2800875 w 2962800"/>
              <a:gd name="connsiteY5" fmla="*/ 2095125 h 3762000"/>
              <a:gd name="connsiteX6" fmla="*/ 1943625 w 2962800"/>
              <a:gd name="connsiteY6" fmla="*/ 2995238 h 3762000"/>
              <a:gd name="connsiteX7" fmla="*/ 1265910 w 2962800"/>
              <a:gd name="connsiteY7" fmla="*/ 3673275 h 3762000"/>
              <a:gd name="connsiteX8" fmla="*/ 1032547 w 2962800"/>
              <a:gd name="connsiteY8" fmla="*/ 3759000 h 3762000"/>
              <a:gd name="connsiteX9" fmla="*/ 0 w 2962800"/>
              <a:gd name="connsiteY9" fmla="*/ 3762000 h 3762000"/>
              <a:gd name="connsiteX10" fmla="*/ 0 w 2962800"/>
              <a:gd name="connsiteY10" fmla="*/ 3762000 h 3762000"/>
              <a:gd name="connsiteX11" fmla="*/ 0 w 2962800"/>
              <a:gd name="connsiteY11" fmla="*/ 0 h 3762000"/>
              <a:gd name="connsiteX0" fmla="*/ 0 w 2962800"/>
              <a:gd name="connsiteY0" fmla="*/ 0 h 3762000"/>
              <a:gd name="connsiteX1" fmla="*/ 0 w 2962800"/>
              <a:gd name="connsiteY1" fmla="*/ 0 h 3762000"/>
              <a:gd name="connsiteX2" fmla="*/ 2962800 w 2962800"/>
              <a:gd name="connsiteY2" fmla="*/ 0 h 3762000"/>
              <a:gd name="connsiteX3" fmla="*/ 2962800 w 2962800"/>
              <a:gd name="connsiteY3" fmla="*/ 0 h 3762000"/>
              <a:gd name="connsiteX4" fmla="*/ 2961359 w 2962800"/>
              <a:gd name="connsiteY4" fmla="*/ 1768274 h 3762000"/>
              <a:gd name="connsiteX5" fmla="*/ 2800875 w 2962800"/>
              <a:gd name="connsiteY5" fmla="*/ 2095125 h 3762000"/>
              <a:gd name="connsiteX6" fmla="*/ 1943625 w 2962800"/>
              <a:gd name="connsiteY6" fmla="*/ 2995238 h 3762000"/>
              <a:gd name="connsiteX7" fmla="*/ 1265910 w 2962800"/>
              <a:gd name="connsiteY7" fmla="*/ 3673275 h 3762000"/>
              <a:gd name="connsiteX8" fmla="*/ 1032547 w 2962800"/>
              <a:gd name="connsiteY8" fmla="*/ 3759000 h 3762000"/>
              <a:gd name="connsiteX9" fmla="*/ 0 w 2962800"/>
              <a:gd name="connsiteY9" fmla="*/ 3762000 h 3762000"/>
              <a:gd name="connsiteX10" fmla="*/ 0 w 2962800"/>
              <a:gd name="connsiteY10" fmla="*/ 3762000 h 3762000"/>
              <a:gd name="connsiteX11" fmla="*/ 0 w 2962800"/>
              <a:gd name="connsiteY11" fmla="*/ 0 h 3762000"/>
              <a:gd name="connsiteX0" fmla="*/ 0 w 2962800"/>
              <a:gd name="connsiteY0" fmla="*/ 0 h 3762000"/>
              <a:gd name="connsiteX1" fmla="*/ 0 w 2962800"/>
              <a:gd name="connsiteY1" fmla="*/ 0 h 3762000"/>
              <a:gd name="connsiteX2" fmla="*/ 2962800 w 2962800"/>
              <a:gd name="connsiteY2" fmla="*/ 0 h 3762000"/>
              <a:gd name="connsiteX3" fmla="*/ 2962800 w 2962800"/>
              <a:gd name="connsiteY3" fmla="*/ 0 h 3762000"/>
              <a:gd name="connsiteX4" fmla="*/ 2961359 w 2962800"/>
              <a:gd name="connsiteY4" fmla="*/ 1768274 h 3762000"/>
              <a:gd name="connsiteX5" fmla="*/ 2800875 w 2962800"/>
              <a:gd name="connsiteY5" fmla="*/ 2095125 h 3762000"/>
              <a:gd name="connsiteX6" fmla="*/ 1943625 w 2962800"/>
              <a:gd name="connsiteY6" fmla="*/ 2995238 h 3762000"/>
              <a:gd name="connsiteX7" fmla="*/ 1299248 w 2962800"/>
              <a:gd name="connsiteY7" fmla="*/ 3635175 h 3762000"/>
              <a:gd name="connsiteX8" fmla="*/ 1032547 w 2962800"/>
              <a:gd name="connsiteY8" fmla="*/ 3759000 h 3762000"/>
              <a:gd name="connsiteX9" fmla="*/ 0 w 2962800"/>
              <a:gd name="connsiteY9" fmla="*/ 3762000 h 3762000"/>
              <a:gd name="connsiteX10" fmla="*/ 0 w 2962800"/>
              <a:gd name="connsiteY10" fmla="*/ 3762000 h 3762000"/>
              <a:gd name="connsiteX11" fmla="*/ 0 w 2962800"/>
              <a:gd name="connsiteY11" fmla="*/ 0 h 3762000"/>
              <a:gd name="connsiteX0" fmla="*/ 0 w 2962800"/>
              <a:gd name="connsiteY0" fmla="*/ 0 h 3762000"/>
              <a:gd name="connsiteX1" fmla="*/ 0 w 2962800"/>
              <a:gd name="connsiteY1" fmla="*/ 0 h 3762000"/>
              <a:gd name="connsiteX2" fmla="*/ 2962800 w 2962800"/>
              <a:gd name="connsiteY2" fmla="*/ 0 h 3762000"/>
              <a:gd name="connsiteX3" fmla="*/ 2962800 w 2962800"/>
              <a:gd name="connsiteY3" fmla="*/ 0 h 3762000"/>
              <a:gd name="connsiteX4" fmla="*/ 2961359 w 2962800"/>
              <a:gd name="connsiteY4" fmla="*/ 1768274 h 3762000"/>
              <a:gd name="connsiteX5" fmla="*/ 2800875 w 2962800"/>
              <a:gd name="connsiteY5" fmla="*/ 2095125 h 3762000"/>
              <a:gd name="connsiteX6" fmla="*/ 1943625 w 2962800"/>
              <a:gd name="connsiteY6" fmla="*/ 2995238 h 3762000"/>
              <a:gd name="connsiteX7" fmla="*/ 1299248 w 2962800"/>
              <a:gd name="connsiteY7" fmla="*/ 3635175 h 3762000"/>
              <a:gd name="connsiteX8" fmla="*/ 1032547 w 2962800"/>
              <a:gd name="connsiteY8" fmla="*/ 3759000 h 3762000"/>
              <a:gd name="connsiteX9" fmla="*/ 0 w 2962800"/>
              <a:gd name="connsiteY9" fmla="*/ 3762000 h 3762000"/>
              <a:gd name="connsiteX10" fmla="*/ 0 w 2962800"/>
              <a:gd name="connsiteY10" fmla="*/ 3762000 h 3762000"/>
              <a:gd name="connsiteX11" fmla="*/ 0 w 2962800"/>
              <a:gd name="connsiteY11" fmla="*/ 0 h 3762000"/>
              <a:gd name="connsiteX0" fmla="*/ 0 w 2962800"/>
              <a:gd name="connsiteY0" fmla="*/ 0 h 3762000"/>
              <a:gd name="connsiteX1" fmla="*/ 0 w 2962800"/>
              <a:gd name="connsiteY1" fmla="*/ 0 h 3762000"/>
              <a:gd name="connsiteX2" fmla="*/ 2962800 w 2962800"/>
              <a:gd name="connsiteY2" fmla="*/ 0 h 3762000"/>
              <a:gd name="connsiteX3" fmla="*/ 2962800 w 2962800"/>
              <a:gd name="connsiteY3" fmla="*/ 0 h 3762000"/>
              <a:gd name="connsiteX4" fmla="*/ 2961359 w 2962800"/>
              <a:gd name="connsiteY4" fmla="*/ 1768274 h 3762000"/>
              <a:gd name="connsiteX5" fmla="*/ 2800875 w 2962800"/>
              <a:gd name="connsiteY5" fmla="*/ 2095125 h 3762000"/>
              <a:gd name="connsiteX6" fmla="*/ 1943625 w 2962800"/>
              <a:gd name="connsiteY6" fmla="*/ 2995238 h 3762000"/>
              <a:gd name="connsiteX7" fmla="*/ 1299248 w 2962800"/>
              <a:gd name="connsiteY7" fmla="*/ 3635175 h 3762000"/>
              <a:gd name="connsiteX8" fmla="*/ 1032547 w 2962800"/>
              <a:gd name="connsiteY8" fmla="*/ 3759000 h 3762000"/>
              <a:gd name="connsiteX9" fmla="*/ 0 w 2962800"/>
              <a:gd name="connsiteY9" fmla="*/ 3762000 h 3762000"/>
              <a:gd name="connsiteX10" fmla="*/ 0 w 2962800"/>
              <a:gd name="connsiteY10" fmla="*/ 3762000 h 3762000"/>
              <a:gd name="connsiteX11" fmla="*/ 0 w 2962800"/>
              <a:gd name="connsiteY11" fmla="*/ 0 h 3762000"/>
              <a:gd name="connsiteX0" fmla="*/ 0 w 2962800"/>
              <a:gd name="connsiteY0" fmla="*/ 0 h 3762000"/>
              <a:gd name="connsiteX1" fmla="*/ 0 w 2962800"/>
              <a:gd name="connsiteY1" fmla="*/ 0 h 3762000"/>
              <a:gd name="connsiteX2" fmla="*/ 2962800 w 2962800"/>
              <a:gd name="connsiteY2" fmla="*/ 0 h 3762000"/>
              <a:gd name="connsiteX3" fmla="*/ 2962800 w 2962800"/>
              <a:gd name="connsiteY3" fmla="*/ 0 h 3762000"/>
              <a:gd name="connsiteX4" fmla="*/ 2961359 w 2962800"/>
              <a:gd name="connsiteY4" fmla="*/ 1768274 h 3762000"/>
              <a:gd name="connsiteX5" fmla="*/ 2800875 w 2962800"/>
              <a:gd name="connsiteY5" fmla="*/ 2095125 h 3762000"/>
              <a:gd name="connsiteX6" fmla="*/ 1943625 w 2962800"/>
              <a:gd name="connsiteY6" fmla="*/ 2995238 h 3762000"/>
              <a:gd name="connsiteX7" fmla="*/ 1299248 w 2962800"/>
              <a:gd name="connsiteY7" fmla="*/ 3635175 h 3762000"/>
              <a:gd name="connsiteX8" fmla="*/ 1032547 w 2962800"/>
              <a:gd name="connsiteY8" fmla="*/ 3759000 h 3762000"/>
              <a:gd name="connsiteX9" fmla="*/ 0 w 2962800"/>
              <a:gd name="connsiteY9" fmla="*/ 3762000 h 3762000"/>
              <a:gd name="connsiteX10" fmla="*/ 0 w 2962800"/>
              <a:gd name="connsiteY10" fmla="*/ 3762000 h 3762000"/>
              <a:gd name="connsiteX11" fmla="*/ 0 w 2962800"/>
              <a:gd name="connsiteY11" fmla="*/ 0 h 3762000"/>
              <a:gd name="connsiteX0" fmla="*/ 0 w 2962800"/>
              <a:gd name="connsiteY0" fmla="*/ 0 h 3762000"/>
              <a:gd name="connsiteX1" fmla="*/ 0 w 2962800"/>
              <a:gd name="connsiteY1" fmla="*/ 0 h 3762000"/>
              <a:gd name="connsiteX2" fmla="*/ 2962800 w 2962800"/>
              <a:gd name="connsiteY2" fmla="*/ 0 h 3762000"/>
              <a:gd name="connsiteX3" fmla="*/ 2962800 w 2962800"/>
              <a:gd name="connsiteY3" fmla="*/ 0 h 3762000"/>
              <a:gd name="connsiteX4" fmla="*/ 2961359 w 2962800"/>
              <a:gd name="connsiteY4" fmla="*/ 1768274 h 3762000"/>
              <a:gd name="connsiteX5" fmla="*/ 2786587 w 2962800"/>
              <a:gd name="connsiteY5" fmla="*/ 2099888 h 3762000"/>
              <a:gd name="connsiteX6" fmla="*/ 1943625 w 2962800"/>
              <a:gd name="connsiteY6" fmla="*/ 2995238 h 3762000"/>
              <a:gd name="connsiteX7" fmla="*/ 1299248 w 2962800"/>
              <a:gd name="connsiteY7" fmla="*/ 3635175 h 3762000"/>
              <a:gd name="connsiteX8" fmla="*/ 1032547 w 2962800"/>
              <a:gd name="connsiteY8" fmla="*/ 3759000 h 3762000"/>
              <a:gd name="connsiteX9" fmla="*/ 0 w 2962800"/>
              <a:gd name="connsiteY9" fmla="*/ 3762000 h 3762000"/>
              <a:gd name="connsiteX10" fmla="*/ 0 w 2962800"/>
              <a:gd name="connsiteY10" fmla="*/ 3762000 h 3762000"/>
              <a:gd name="connsiteX11" fmla="*/ 0 w 2962800"/>
              <a:gd name="connsiteY11" fmla="*/ 0 h 3762000"/>
              <a:gd name="connsiteX0" fmla="*/ 0 w 2962800"/>
              <a:gd name="connsiteY0" fmla="*/ 0 h 3762000"/>
              <a:gd name="connsiteX1" fmla="*/ 0 w 2962800"/>
              <a:gd name="connsiteY1" fmla="*/ 0 h 3762000"/>
              <a:gd name="connsiteX2" fmla="*/ 2962800 w 2962800"/>
              <a:gd name="connsiteY2" fmla="*/ 0 h 3762000"/>
              <a:gd name="connsiteX3" fmla="*/ 2962800 w 2962800"/>
              <a:gd name="connsiteY3" fmla="*/ 0 h 3762000"/>
              <a:gd name="connsiteX4" fmla="*/ 2961359 w 2962800"/>
              <a:gd name="connsiteY4" fmla="*/ 1768274 h 3762000"/>
              <a:gd name="connsiteX5" fmla="*/ 2786587 w 2962800"/>
              <a:gd name="connsiteY5" fmla="*/ 2099888 h 3762000"/>
              <a:gd name="connsiteX6" fmla="*/ 1943625 w 2962800"/>
              <a:gd name="connsiteY6" fmla="*/ 2995238 h 3762000"/>
              <a:gd name="connsiteX7" fmla="*/ 1299248 w 2962800"/>
              <a:gd name="connsiteY7" fmla="*/ 3635175 h 3762000"/>
              <a:gd name="connsiteX8" fmla="*/ 1032547 w 2962800"/>
              <a:gd name="connsiteY8" fmla="*/ 3759000 h 3762000"/>
              <a:gd name="connsiteX9" fmla="*/ 0 w 2962800"/>
              <a:gd name="connsiteY9" fmla="*/ 3762000 h 3762000"/>
              <a:gd name="connsiteX10" fmla="*/ 0 w 2962800"/>
              <a:gd name="connsiteY10" fmla="*/ 3762000 h 3762000"/>
              <a:gd name="connsiteX11" fmla="*/ 0 w 2962800"/>
              <a:gd name="connsiteY11" fmla="*/ 0 h 3762000"/>
              <a:gd name="connsiteX0" fmla="*/ 0 w 2962800"/>
              <a:gd name="connsiteY0" fmla="*/ 0 h 3762000"/>
              <a:gd name="connsiteX1" fmla="*/ 0 w 2962800"/>
              <a:gd name="connsiteY1" fmla="*/ 0 h 3762000"/>
              <a:gd name="connsiteX2" fmla="*/ 2962800 w 2962800"/>
              <a:gd name="connsiteY2" fmla="*/ 0 h 3762000"/>
              <a:gd name="connsiteX3" fmla="*/ 2962800 w 2962800"/>
              <a:gd name="connsiteY3" fmla="*/ 0 h 3762000"/>
              <a:gd name="connsiteX4" fmla="*/ 2961359 w 2962800"/>
              <a:gd name="connsiteY4" fmla="*/ 1768274 h 3762000"/>
              <a:gd name="connsiteX5" fmla="*/ 2786587 w 2962800"/>
              <a:gd name="connsiteY5" fmla="*/ 2099888 h 3762000"/>
              <a:gd name="connsiteX6" fmla="*/ 1943625 w 2962800"/>
              <a:gd name="connsiteY6" fmla="*/ 2995238 h 3762000"/>
              <a:gd name="connsiteX7" fmla="*/ 1299248 w 2962800"/>
              <a:gd name="connsiteY7" fmla="*/ 3635175 h 3762000"/>
              <a:gd name="connsiteX8" fmla="*/ 1032547 w 2962800"/>
              <a:gd name="connsiteY8" fmla="*/ 3759000 h 3762000"/>
              <a:gd name="connsiteX9" fmla="*/ 0 w 2962800"/>
              <a:gd name="connsiteY9" fmla="*/ 3762000 h 3762000"/>
              <a:gd name="connsiteX10" fmla="*/ 0 w 2962800"/>
              <a:gd name="connsiteY10" fmla="*/ 3762000 h 3762000"/>
              <a:gd name="connsiteX11" fmla="*/ 0 w 2962800"/>
              <a:gd name="connsiteY11" fmla="*/ 0 h 3762000"/>
              <a:gd name="connsiteX0" fmla="*/ 0 w 2962800"/>
              <a:gd name="connsiteY0" fmla="*/ 0 h 3762000"/>
              <a:gd name="connsiteX1" fmla="*/ 0 w 2962800"/>
              <a:gd name="connsiteY1" fmla="*/ 0 h 3762000"/>
              <a:gd name="connsiteX2" fmla="*/ 2962800 w 2962800"/>
              <a:gd name="connsiteY2" fmla="*/ 0 h 3762000"/>
              <a:gd name="connsiteX3" fmla="*/ 2962800 w 2962800"/>
              <a:gd name="connsiteY3" fmla="*/ 0 h 3762000"/>
              <a:gd name="connsiteX4" fmla="*/ 2961359 w 2962800"/>
              <a:gd name="connsiteY4" fmla="*/ 1768274 h 3762000"/>
              <a:gd name="connsiteX5" fmla="*/ 2819925 w 2962800"/>
              <a:gd name="connsiteY5" fmla="*/ 2057025 h 3762000"/>
              <a:gd name="connsiteX6" fmla="*/ 1943625 w 2962800"/>
              <a:gd name="connsiteY6" fmla="*/ 2995238 h 3762000"/>
              <a:gd name="connsiteX7" fmla="*/ 1299248 w 2962800"/>
              <a:gd name="connsiteY7" fmla="*/ 3635175 h 3762000"/>
              <a:gd name="connsiteX8" fmla="*/ 1032547 w 2962800"/>
              <a:gd name="connsiteY8" fmla="*/ 3759000 h 3762000"/>
              <a:gd name="connsiteX9" fmla="*/ 0 w 2962800"/>
              <a:gd name="connsiteY9" fmla="*/ 3762000 h 3762000"/>
              <a:gd name="connsiteX10" fmla="*/ 0 w 2962800"/>
              <a:gd name="connsiteY10" fmla="*/ 3762000 h 3762000"/>
              <a:gd name="connsiteX11" fmla="*/ 0 w 2962800"/>
              <a:gd name="connsiteY11" fmla="*/ 0 h 3762000"/>
              <a:gd name="connsiteX0" fmla="*/ 0 w 2962800"/>
              <a:gd name="connsiteY0" fmla="*/ 0 h 3762000"/>
              <a:gd name="connsiteX1" fmla="*/ 0 w 2962800"/>
              <a:gd name="connsiteY1" fmla="*/ 0 h 3762000"/>
              <a:gd name="connsiteX2" fmla="*/ 2962800 w 2962800"/>
              <a:gd name="connsiteY2" fmla="*/ 0 h 3762000"/>
              <a:gd name="connsiteX3" fmla="*/ 2962800 w 2962800"/>
              <a:gd name="connsiteY3" fmla="*/ 0 h 3762000"/>
              <a:gd name="connsiteX4" fmla="*/ 2961359 w 2962800"/>
              <a:gd name="connsiteY4" fmla="*/ 1768274 h 3762000"/>
              <a:gd name="connsiteX5" fmla="*/ 2819925 w 2962800"/>
              <a:gd name="connsiteY5" fmla="*/ 2057025 h 3762000"/>
              <a:gd name="connsiteX6" fmla="*/ 1299248 w 2962800"/>
              <a:gd name="connsiteY6" fmla="*/ 3635175 h 3762000"/>
              <a:gd name="connsiteX7" fmla="*/ 1032547 w 2962800"/>
              <a:gd name="connsiteY7" fmla="*/ 3759000 h 3762000"/>
              <a:gd name="connsiteX8" fmla="*/ 0 w 2962800"/>
              <a:gd name="connsiteY8" fmla="*/ 3762000 h 3762000"/>
              <a:gd name="connsiteX9" fmla="*/ 0 w 2962800"/>
              <a:gd name="connsiteY9" fmla="*/ 3762000 h 3762000"/>
              <a:gd name="connsiteX10" fmla="*/ 0 w 2962800"/>
              <a:gd name="connsiteY10" fmla="*/ 0 h 3762000"/>
              <a:gd name="connsiteX0" fmla="*/ 0 w 2962800"/>
              <a:gd name="connsiteY0" fmla="*/ 0 h 3762000"/>
              <a:gd name="connsiteX1" fmla="*/ 0 w 2962800"/>
              <a:gd name="connsiteY1" fmla="*/ 0 h 3762000"/>
              <a:gd name="connsiteX2" fmla="*/ 2962800 w 2962800"/>
              <a:gd name="connsiteY2" fmla="*/ 0 h 3762000"/>
              <a:gd name="connsiteX3" fmla="*/ 2962800 w 2962800"/>
              <a:gd name="connsiteY3" fmla="*/ 0 h 3762000"/>
              <a:gd name="connsiteX4" fmla="*/ 2961359 w 2962800"/>
              <a:gd name="connsiteY4" fmla="*/ 1768274 h 3762000"/>
              <a:gd name="connsiteX5" fmla="*/ 2819925 w 2962800"/>
              <a:gd name="connsiteY5" fmla="*/ 2057025 h 3762000"/>
              <a:gd name="connsiteX6" fmla="*/ 1299248 w 2962800"/>
              <a:gd name="connsiteY6" fmla="*/ 3635175 h 3762000"/>
              <a:gd name="connsiteX7" fmla="*/ 1032547 w 2962800"/>
              <a:gd name="connsiteY7" fmla="*/ 3759000 h 3762000"/>
              <a:gd name="connsiteX8" fmla="*/ 0 w 2962800"/>
              <a:gd name="connsiteY8" fmla="*/ 3762000 h 3762000"/>
              <a:gd name="connsiteX9" fmla="*/ 0 w 2962800"/>
              <a:gd name="connsiteY9" fmla="*/ 3762000 h 3762000"/>
              <a:gd name="connsiteX10" fmla="*/ 0 w 2962800"/>
              <a:gd name="connsiteY10" fmla="*/ 0 h 3762000"/>
              <a:gd name="connsiteX0" fmla="*/ 0 w 2962800"/>
              <a:gd name="connsiteY0" fmla="*/ 0 h 3762000"/>
              <a:gd name="connsiteX1" fmla="*/ 0 w 2962800"/>
              <a:gd name="connsiteY1" fmla="*/ 0 h 3762000"/>
              <a:gd name="connsiteX2" fmla="*/ 2962800 w 2962800"/>
              <a:gd name="connsiteY2" fmla="*/ 0 h 3762000"/>
              <a:gd name="connsiteX3" fmla="*/ 2962800 w 2962800"/>
              <a:gd name="connsiteY3" fmla="*/ 0 h 3762000"/>
              <a:gd name="connsiteX4" fmla="*/ 2961359 w 2962800"/>
              <a:gd name="connsiteY4" fmla="*/ 1768274 h 3762000"/>
              <a:gd name="connsiteX5" fmla="*/ 2819925 w 2962800"/>
              <a:gd name="connsiteY5" fmla="*/ 2057025 h 3762000"/>
              <a:gd name="connsiteX6" fmla="*/ 1299248 w 2962800"/>
              <a:gd name="connsiteY6" fmla="*/ 3635175 h 3762000"/>
              <a:gd name="connsiteX7" fmla="*/ 1032547 w 2962800"/>
              <a:gd name="connsiteY7" fmla="*/ 3759000 h 3762000"/>
              <a:gd name="connsiteX8" fmla="*/ 0 w 2962800"/>
              <a:gd name="connsiteY8" fmla="*/ 3762000 h 3762000"/>
              <a:gd name="connsiteX9" fmla="*/ 0 w 2962800"/>
              <a:gd name="connsiteY9" fmla="*/ 3762000 h 3762000"/>
              <a:gd name="connsiteX10" fmla="*/ 0 w 2962800"/>
              <a:gd name="connsiteY10" fmla="*/ 0 h 3762000"/>
              <a:gd name="connsiteX0" fmla="*/ 0 w 2962800"/>
              <a:gd name="connsiteY0" fmla="*/ 0 h 3762000"/>
              <a:gd name="connsiteX1" fmla="*/ 0 w 2962800"/>
              <a:gd name="connsiteY1" fmla="*/ 0 h 3762000"/>
              <a:gd name="connsiteX2" fmla="*/ 2962800 w 2962800"/>
              <a:gd name="connsiteY2" fmla="*/ 0 h 3762000"/>
              <a:gd name="connsiteX3" fmla="*/ 2962800 w 2962800"/>
              <a:gd name="connsiteY3" fmla="*/ 0 h 3762000"/>
              <a:gd name="connsiteX4" fmla="*/ 2961359 w 2962800"/>
              <a:gd name="connsiteY4" fmla="*/ 1768274 h 3762000"/>
              <a:gd name="connsiteX5" fmla="*/ 2819925 w 2962800"/>
              <a:gd name="connsiteY5" fmla="*/ 2057025 h 3762000"/>
              <a:gd name="connsiteX6" fmla="*/ 1299248 w 2962800"/>
              <a:gd name="connsiteY6" fmla="*/ 3635175 h 3762000"/>
              <a:gd name="connsiteX7" fmla="*/ 1032547 w 2962800"/>
              <a:gd name="connsiteY7" fmla="*/ 3759000 h 3762000"/>
              <a:gd name="connsiteX8" fmla="*/ 0 w 2962800"/>
              <a:gd name="connsiteY8" fmla="*/ 3762000 h 3762000"/>
              <a:gd name="connsiteX9" fmla="*/ 0 w 2962800"/>
              <a:gd name="connsiteY9" fmla="*/ 3762000 h 3762000"/>
              <a:gd name="connsiteX10" fmla="*/ 0 w 2962800"/>
              <a:gd name="connsiteY10" fmla="*/ 0 h 3762000"/>
              <a:gd name="connsiteX0" fmla="*/ 0 w 2962800"/>
              <a:gd name="connsiteY0" fmla="*/ 0 h 3762000"/>
              <a:gd name="connsiteX1" fmla="*/ 0 w 2962800"/>
              <a:gd name="connsiteY1" fmla="*/ 0 h 3762000"/>
              <a:gd name="connsiteX2" fmla="*/ 2962800 w 2962800"/>
              <a:gd name="connsiteY2" fmla="*/ 0 h 3762000"/>
              <a:gd name="connsiteX3" fmla="*/ 2962800 w 2962800"/>
              <a:gd name="connsiteY3" fmla="*/ 0 h 3762000"/>
              <a:gd name="connsiteX4" fmla="*/ 2961359 w 2962800"/>
              <a:gd name="connsiteY4" fmla="*/ 1742874 h 3762000"/>
              <a:gd name="connsiteX5" fmla="*/ 2819925 w 2962800"/>
              <a:gd name="connsiteY5" fmla="*/ 2057025 h 3762000"/>
              <a:gd name="connsiteX6" fmla="*/ 1299248 w 2962800"/>
              <a:gd name="connsiteY6" fmla="*/ 3635175 h 3762000"/>
              <a:gd name="connsiteX7" fmla="*/ 1032547 w 2962800"/>
              <a:gd name="connsiteY7" fmla="*/ 3759000 h 3762000"/>
              <a:gd name="connsiteX8" fmla="*/ 0 w 2962800"/>
              <a:gd name="connsiteY8" fmla="*/ 3762000 h 3762000"/>
              <a:gd name="connsiteX9" fmla="*/ 0 w 2962800"/>
              <a:gd name="connsiteY9" fmla="*/ 3762000 h 3762000"/>
              <a:gd name="connsiteX10" fmla="*/ 0 w 2962800"/>
              <a:gd name="connsiteY10" fmla="*/ 0 h 376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62800" h="3762000">
                <a:moveTo>
                  <a:pt x="0" y="0"/>
                </a:moveTo>
                <a:lnTo>
                  <a:pt x="0" y="0"/>
                </a:lnTo>
                <a:lnTo>
                  <a:pt x="2962800" y="0"/>
                </a:lnTo>
                <a:lnTo>
                  <a:pt x="2962800" y="0"/>
                </a:lnTo>
                <a:cubicBezTo>
                  <a:pt x="2960732" y="629112"/>
                  <a:pt x="2963427" y="1113762"/>
                  <a:pt x="2961359" y="1742874"/>
                </a:cubicBezTo>
                <a:cubicBezTo>
                  <a:pt x="2944377" y="1872463"/>
                  <a:pt x="2895644" y="1954425"/>
                  <a:pt x="2819925" y="2057025"/>
                </a:cubicBezTo>
                <a:cubicBezTo>
                  <a:pt x="2717846" y="2173500"/>
                  <a:pt x="1448953" y="3523462"/>
                  <a:pt x="1299248" y="3635175"/>
                </a:cubicBezTo>
                <a:cubicBezTo>
                  <a:pt x="1202410" y="3701850"/>
                  <a:pt x="1143672" y="3739950"/>
                  <a:pt x="1032547" y="3759000"/>
                </a:cubicBezTo>
                <a:lnTo>
                  <a:pt x="0" y="3762000"/>
                </a:lnTo>
                <a:lnTo>
                  <a:pt x="0" y="3762000"/>
                </a:lnTo>
                <a:lnTo>
                  <a:pt x="0" y="0"/>
                </a:lnTo>
                <a:close/>
              </a:path>
            </a:pathLst>
          </a:custGeom>
          <a:blipFill>
            <a:blip r:embed="rId2" cstate="print"/>
            <a:stretch>
              <a:fillRect/>
            </a:stretch>
          </a:blipFill>
          <a:ln w="19050">
            <a:solidFill>
              <a:srgbClr val="FFFFFF"/>
            </a:solidFill>
          </a:ln>
        </p:spPr>
        <p:txBody>
          <a:bodyPr vert="horz" lIns="0" tIns="594000" rIns="0" bIns="0" rtlCol="0" anchor="t" anchorCtr="0">
            <a:noAutofit/>
          </a:bodyPr>
          <a:lstStyle>
            <a:lvl1pPr algn="ctr">
              <a:defRPr lang="en-US" sz="1200" noProof="0" dirty="0">
                <a:solidFill>
                  <a:schemeClr val="bg1"/>
                </a:solidFill>
              </a:defRPr>
            </a:lvl1pPr>
          </a:lstStyle>
          <a:p>
            <a:pPr lvl="0" algn="ctr"/>
            <a:r>
              <a:rPr lang="en-US" noProof="0" dirty="0" smtClean="0"/>
              <a:t>Insert picture here</a:t>
            </a:r>
            <a:endParaRPr lang="en-US" noProof="0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-8792" y="-17262"/>
            <a:ext cx="2984400" cy="3762000"/>
          </a:xfrm>
          <a:blipFill>
            <a:blip r:embed="rId2" cstate="print"/>
            <a:stretch>
              <a:fillRect/>
            </a:stretch>
          </a:blipFill>
          <a:ln w="19050">
            <a:solidFill>
              <a:srgbClr val="FFFFFF"/>
            </a:solidFill>
          </a:ln>
        </p:spPr>
        <p:txBody>
          <a:bodyPr tIns="594000" anchor="t" anchorCtr="0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noProof="0" dirty="0" smtClean="0"/>
              <a:t>Insert picture here</a:t>
            </a:r>
            <a:endParaRPr lang="en-US" noProof="0" dirty="0"/>
          </a:p>
        </p:txBody>
      </p:sp>
      <p:pic>
        <p:nvPicPr>
          <p:cNvPr id="1027" name="Picture 3" descr="B_SFABL_Logo_Cent-1_RGB_101217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671513" y="4124325"/>
            <a:ext cx="1943100" cy="1122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384550" y="4976840"/>
            <a:ext cx="5291138" cy="307777"/>
          </a:xfrm>
        </p:spPr>
        <p:txBody>
          <a:bodyPr anchor="t" anchorCtr="0">
            <a:spAutoFit/>
          </a:bodyPr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smtClean="0"/>
              <a:t>Subheadline</a:t>
            </a:r>
            <a:endParaRPr lang="en-GB" noProof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 bwMode="gray">
          <a:xfrm>
            <a:off x="3384550" y="4498690"/>
            <a:ext cx="5287137" cy="443198"/>
          </a:xfrm>
        </p:spPr>
        <p:txBody>
          <a:bodyPr>
            <a:spAutoFit/>
          </a:bodyPr>
          <a:lstStyle>
            <a:lvl1pPr>
              <a:lnSpc>
                <a:spcPct val="90000"/>
              </a:lnSpc>
              <a:defRPr sz="3200">
                <a:solidFill>
                  <a:schemeClr val="bg2"/>
                </a:solidFill>
              </a:defRPr>
            </a:lvl1pPr>
          </a:lstStyle>
          <a:p>
            <a:r>
              <a:rPr lang="en-GB" noProof="0" smtClean="0"/>
              <a:t>Headline</a:t>
            </a:r>
            <a:endParaRPr lang="en-GB" noProof="0"/>
          </a:p>
        </p:txBody>
      </p:sp>
      <p:sp>
        <p:nvSpPr>
          <p:cNvPr id="7" name="Rectangle 10"/>
          <p:cNvSpPr>
            <a:spLocks noChangeArrowheads="1"/>
          </p:cNvSpPr>
          <p:nvPr userDrawn="1"/>
        </p:nvSpPr>
        <p:spPr bwMode="gray">
          <a:xfrm>
            <a:off x="9010650" y="4125913"/>
            <a:ext cx="133350" cy="700087"/>
          </a:xfrm>
          <a:prstGeom prst="rect">
            <a:avLst/>
          </a:prstGeom>
          <a:solidFill>
            <a:srgbClr val="6BC200"/>
          </a:solidFill>
          <a:ln>
            <a:noFill/>
          </a:ln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DE" dirty="0">
              <a:solidFill>
                <a:srgbClr val="676767"/>
              </a:solidFill>
              <a:cs typeface="Arial" pitchFamily="34" charset="0"/>
            </a:endParaRPr>
          </a:p>
        </p:txBody>
      </p:sp>
      <p:sp>
        <p:nvSpPr>
          <p:cNvPr id="8" name="Rectangle 11"/>
          <p:cNvSpPr>
            <a:spLocks noChangeArrowheads="1"/>
          </p:cNvSpPr>
          <p:nvPr userDrawn="1"/>
        </p:nvSpPr>
        <p:spPr bwMode="gray">
          <a:xfrm>
            <a:off x="9010650" y="4818063"/>
            <a:ext cx="133350" cy="698500"/>
          </a:xfrm>
          <a:prstGeom prst="rect">
            <a:avLst/>
          </a:prstGeom>
          <a:solidFill>
            <a:srgbClr val="0090C5"/>
          </a:solidFill>
          <a:ln>
            <a:noFill/>
          </a:ln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DE" dirty="0">
              <a:solidFill>
                <a:srgbClr val="FFFFFF"/>
              </a:solidFill>
              <a:cs typeface="Arial" pitchFamily="34" charset="0"/>
            </a:endParaRPr>
          </a:p>
        </p:txBody>
      </p:sp>
      <p:cxnSp>
        <p:nvCxnSpPr>
          <p:cNvPr id="21" name="Gerade Verbindung 20"/>
          <p:cNvCxnSpPr/>
          <p:nvPr userDrawn="1"/>
        </p:nvCxnSpPr>
        <p:spPr bwMode="gray">
          <a:xfrm>
            <a:off x="3024188" y="4125913"/>
            <a:ext cx="0" cy="1187450"/>
          </a:xfrm>
          <a:prstGeom prst="line">
            <a:avLst/>
          </a:prstGeom>
          <a:ln w="22225">
            <a:solidFill>
              <a:srgbClr val="7787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9262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 with 3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543750221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1" name="think-cell Folie" r:id="rId20" imgW="360" imgH="360" progId="TCLayout.ActiveDocument.1">
                  <p:embed/>
                </p:oleObj>
              </mc:Choice>
              <mc:Fallback>
                <p:oleObj name="think-cell Folie" r:id="rId20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Freeform 24"/>
          <p:cNvSpPr>
            <a:spLocks/>
          </p:cNvSpPr>
          <p:nvPr userDrawn="1">
            <p:custDataLst>
              <p:tags r:id="rId3"/>
            </p:custDataLst>
          </p:nvPr>
        </p:nvSpPr>
        <p:spPr bwMode="gray">
          <a:xfrm>
            <a:off x="570" y="1463811"/>
            <a:ext cx="9144448" cy="3876612"/>
          </a:xfrm>
          <a:custGeom>
            <a:avLst/>
            <a:gdLst/>
            <a:ahLst/>
            <a:cxnLst>
              <a:cxn ang="0">
                <a:pos x="6709" y="2360"/>
              </a:cxn>
              <a:cxn ang="0">
                <a:pos x="6709" y="0"/>
              </a:cxn>
              <a:cxn ang="0">
                <a:pos x="0" y="0"/>
              </a:cxn>
              <a:cxn ang="0">
                <a:pos x="0" y="7"/>
              </a:cxn>
              <a:cxn ang="0">
                <a:pos x="6701" y="7"/>
              </a:cxn>
              <a:cxn ang="0">
                <a:pos x="6701" y="2884"/>
              </a:cxn>
              <a:cxn ang="0">
                <a:pos x="6803" y="2884"/>
              </a:cxn>
              <a:cxn ang="0">
                <a:pos x="6803" y="2360"/>
              </a:cxn>
              <a:cxn ang="0">
                <a:pos x="6709" y="2360"/>
              </a:cxn>
              <a:cxn ang="0">
                <a:pos x="6709" y="2360"/>
              </a:cxn>
            </a:cxnLst>
            <a:rect l="0" t="0" r="r" b="b"/>
            <a:pathLst>
              <a:path w="6803" h="2884">
                <a:moveTo>
                  <a:pt x="6709" y="2360"/>
                </a:moveTo>
                <a:lnTo>
                  <a:pt x="6709" y="0"/>
                </a:lnTo>
                <a:lnTo>
                  <a:pt x="0" y="0"/>
                </a:lnTo>
                <a:lnTo>
                  <a:pt x="0" y="7"/>
                </a:lnTo>
                <a:lnTo>
                  <a:pt x="6701" y="7"/>
                </a:lnTo>
                <a:lnTo>
                  <a:pt x="6701" y="2884"/>
                </a:lnTo>
                <a:lnTo>
                  <a:pt x="6803" y="2884"/>
                </a:lnTo>
                <a:lnTo>
                  <a:pt x="6803" y="2360"/>
                </a:lnTo>
                <a:lnTo>
                  <a:pt x="6709" y="2360"/>
                </a:lnTo>
                <a:lnTo>
                  <a:pt x="6709" y="2360"/>
                </a:lnTo>
                <a:close/>
              </a:path>
            </a:pathLst>
          </a:custGeom>
          <a:solidFill>
            <a:srgbClr val="6BC2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676767"/>
              </a:solidFill>
            </a:endParaRPr>
          </a:p>
        </p:txBody>
      </p:sp>
      <p:sp>
        <p:nvSpPr>
          <p:cNvPr id="14" name="Fußzeilenplatzhalter 4"/>
          <p:cNvSpPr>
            <a:spLocks noGrp="1"/>
          </p:cNvSpPr>
          <p:nvPr>
            <p:ph type="ftr" sz="quarter" idx="3"/>
            <p:custDataLst>
              <p:tags r:id="rId4"/>
            </p:custDataLst>
          </p:nvPr>
        </p:nvSpPr>
        <p:spPr bwMode="gray">
          <a:xfrm>
            <a:off x="878493" y="6424612"/>
            <a:ext cx="6001156" cy="433387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dirty="0" smtClean="0">
                <a:solidFill>
                  <a:srgbClr val="676767"/>
                </a:solidFill>
              </a:rPr>
              <a:t>• Name of Presentation • July 10, 2011</a:t>
            </a:r>
            <a:endParaRPr lang="en-US" dirty="0">
              <a:solidFill>
                <a:srgbClr val="676767"/>
              </a:solidFill>
            </a:endParaRPr>
          </a:p>
        </p:txBody>
      </p:sp>
      <p:sp>
        <p:nvSpPr>
          <p:cNvPr id="15" name="Foliennummernplatzhalter 3"/>
          <p:cNvSpPr>
            <a:spLocks noGrp="1"/>
          </p:cNvSpPr>
          <p:nvPr>
            <p:ph type="sldNum" sz="quarter" idx="4"/>
            <p:custDataLst>
              <p:tags r:id="rId5"/>
            </p:custDataLst>
          </p:nvPr>
        </p:nvSpPr>
        <p:spPr bwMode="gray">
          <a:xfrm>
            <a:off x="468313" y="6424612"/>
            <a:ext cx="481807" cy="43338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676767"/>
                </a:solidFill>
              </a:rPr>
              <a:t>Page </a:t>
            </a:r>
            <a:fld id="{87F334AE-4EAC-4C2D-A638-92A76F09FCC4}" type="slidenum">
              <a:rPr lang="en-US" smtClean="0">
                <a:solidFill>
                  <a:srgbClr val="676767"/>
                </a:solidFill>
              </a:rPr>
              <a:pPr/>
              <a:t>‹Nr.›</a:t>
            </a:fld>
            <a:endParaRPr lang="en-US" dirty="0">
              <a:solidFill>
                <a:srgbClr val="676767"/>
              </a:solidFill>
            </a:endParaRPr>
          </a:p>
        </p:txBody>
      </p:sp>
      <p:sp>
        <p:nvSpPr>
          <p:cNvPr id="4" name="Rechteck 3"/>
          <p:cNvSpPr/>
          <p:nvPr userDrawn="1">
            <p:custDataLst>
              <p:tags r:id="rId6"/>
            </p:custDataLst>
          </p:nvPr>
        </p:nvSpPr>
        <p:spPr bwMode="gray">
          <a:xfrm>
            <a:off x="0" y="0"/>
            <a:ext cx="8677275" cy="3278981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676767"/>
              </a:solidFill>
            </a:endParaRPr>
          </a:p>
        </p:txBody>
      </p:sp>
      <p:sp>
        <p:nvSpPr>
          <p:cNvPr id="13" name="Bildplatzhalter 9"/>
          <p:cNvSpPr>
            <a:spLocks noGrp="1"/>
          </p:cNvSpPr>
          <p:nvPr>
            <p:ph type="pic" sz="quarter" idx="14" hasCustomPrompt="1"/>
            <p:custDataLst>
              <p:tags r:id="rId7"/>
            </p:custDataLst>
          </p:nvPr>
        </p:nvSpPr>
        <p:spPr bwMode="gray">
          <a:xfrm>
            <a:off x="3022556" y="1"/>
            <a:ext cx="2962800" cy="3422649"/>
          </a:xfrm>
          <a:blipFill>
            <a:blip r:embed="rId22" cstate="print"/>
            <a:stretch>
              <a:fillRect/>
            </a:stretch>
          </a:blipFill>
          <a:ln w="19050">
            <a:noFill/>
          </a:ln>
        </p:spPr>
        <p:txBody>
          <a:bodyPr tIns="594000" anchor="t" anchorCtr="0"/>
          <a:lstStyle>
            <a:lvl1pPr algn="ctr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GB" noProof="0" smtClean="0"/>
              <a:t>Insert picture here</a:t>
            </a:r>
            <a:endParaRPr lang="en-GB" noProof="0"/>
          </a:p>
        </p:txBody>
      </p:sp>
      <p:sp>
        <p:nvSpPr>
          <p:cNvPr id="12" name="Bildplatzhalter 11"/>
          <p:cNvSpPr>
            <a:spLocks noGrp="1"/>
          </p:cNvSpPr>
          <p:nvPr>
            <p:ph type="pic" sz="quarter" idx="15" hasCustomPrompt="1"/>
            <p:custDataLst>
              <p:tags r:id="rId8"/>
            </p:custDataLst>
          </p:nvPr>
        </p:nvSpPr>
        <p:spPr bwMode="gray">
          <a:xfrm>
            <a:off x="6045112" y="1"/>
            <a:ext cx="2962800" cy="3422649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  <a:ln w="19050">
            <a:noFill/>
          </a:ln>
        </p:spPr>
        <p:txBody>
          <a:bodyPr vert="horz" lIns="0" tIns="594000" rIns="0" bIns="0" rtlCol="0" anchor="t" anchorCtr="0">
            <a:noAutofit/>
          </a:bodyPr>
          <a:lstStyle>
            <a:lvl1pPr algn="ctr">
              <a:defRPr lang="en-US" sz="1200" noProof="0" dirty="0">
                <a:solidFill>
                  <a:schemeClr val="bg2"/>
                </a:solidFill>
              </a:defRPr>
            </a:lvl1pPr>
          </a:lstStyle>
          <a:p>
            <a:pPr lvl="0" algn="ctr"/>
            <a:r>
              <a:rPr lang="en-GB" noProof="0" smtClean="0"/>
              <a:t>Insert picture here</a:t>
            </a:r>
            <a:endParaRPr lang="en-GB" noProof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  <p:custDataLst>
              <p:tags r:id="rId9"/>
            </p:custDataLst>
          </p:nvPr>
        </p:nvSpPr>
        <p:spPr bwMode="gray">
          <a:xfrm>
            <a:off x="0" y="1"/>
            <a:ext cx="2962800" cy="3422649"/>
          </a:xfrm>
          <a:blipFill>
            <a:blip r:embed="rId22" cstate="print"/>
            <a:stretch>
              <a:fillRect/>
            </a:stretch>
          </a:blipFill>
          <a:ln w="19050">
            <a:noFill/>
          </a:ln>
        </p:spPr>
        <p:txBody>
          <a:bodyPr tIns="594000" anchor="t" anchorCtr="0"/>
          <a:lstStyle>
            <a:lvl1pPr algn="ctr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GB" noProof="0" smtClean="0"/>
              <a:t>Insert picture here</a:t>
            </a:r>
            <a:endParaRPr lang="en-GB" noProof="0"/>
          </a:p>
        </p:txBody>
      </p:sp>
      <p:pic>
        <p:nvPicPr>
          <p:cNvPr id="1027" name="Picture 3" descr="B_SFABL_Logo_Cent-1_RGB_101217"/>
          <p:cNvPicPr>
            <a:picLocks noChangeAspect="1" noChangeArrowheads="1"/>
          </p:cNvPicPr>
          <p:nvPr userDrawn="1">
            <p:custDataLst>
              <p:tags r:id="rId10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671513" y="4122738"/>
            <a:ext cx="1943100" cy="1122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Untertitel 2"/>
          <p:cNvSpPr>
            <a:spLocks noGrp="1"/>
          </p:cNvSpPr>
          <p:nvPr>
            <p:ph type="subTitle" idx="1" hasCustomPrompt="1"/>
            <p:custDataLst>
              <p:tags r:id="rId11"/>
            </p:custDataLst>
          </p:nvPr>
        </p:nvSpPr>
        <p:spPr bwMode="gray">
          <a:xfrm>
            <a:off x="3384549" y="4978800"/>
            <a:ext cx="5292725" cy="453183"/>
          </a:xfrm>
        </p:spPr>
        <p:txBody>
          <a:bodyPr wrap="square" anchor="t" anchorCtr="0">
            <a:sp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Subheadline</a:t>
            </a:r>
            <a:endParaRPr lang="en-US" noProof="0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  <p:custDataLst>
              <p:tags r:id="rId12"/>
            </p:custDataLst>
          </p:nvPr>
        </p:nvSpPr>
        <p:spPr bwMode="gray">
          <a:xfrm>
            <a:off x="3384549" y="4500000"/>
            <a:ext cx="5292725" cy="443198"/>
          </a:xfrm>
        </p:spPr>
        <p:txBody>
          <a:bodyPr wrap="square">
            <a:spAutoFit/>
          </a:bodyPr>
          <a:lstStyle>
            <a:lvl1pPr>
              <a:lnSpc>
                <a:spcPct val="90000"/>
              </a:lnSpc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Headline</a:t>
            </a:r>
            <a:endParaRPr lang="en-US" noProof="0" dirty="0"/>
          </a:p>
        </p:txBody>
      </p:sp>
      <p:cxnSp>
        <p:nvCxnSpPr>
          <p:cNvPr id="21" name="Gerade Verbindung 20"/>
          <p:cNvCxnSpPr/>
          <p:nvPr userDrawn="1">
            <p:custDataLst>
              <p:tags r:id="rId13"/>
            </p:custDataLst>
          </p:nvPr>
        </p:nvCxnSpPr>
        <p:spPr bwMode="gray">
          <a:xfrm>
            <a:off x="3024188" y="4126707"/>
            <a:ext cx="0" cy="118745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platzhalter 17"/>
          <p:cNvSpPr>
            <a:spLocks noGrp="1"/>
          </p:cNvSpPr>
          <p:nvPr>
            <p:ph type="body" sz="quarter" idx="16" hasCustomPrompt="1"/>
            <p:custDataLst>
              <p:tags r:id="rId14"/>
            </p:custDataLst>
          </p:nvPr>
        </p:nvSpPr>
        <p:spPr bwMode="gray">
          <a:xfrm>
            <a:off x="3384549" y="5926936"/>
            <a:ext cx="5292725" cy="235742"/>
          </a:xfrm>
        </p:spPr>
        <p:txBody>
          <a:bodyPr tIns="306000" anchor="b" anchorCtr="0"/>
          <a:lstStyle>
            <a:lvl1pPr>
              <a:defRPr sz="1200"/>
            </a:lvl1pPr>
          </a:lstStyle>
          <a:p>
            <a:pPr lvl="0"/>
            <a:r>
              <a:rPr lang="en-US" noProof="0" smtClean="0"/>
              <a:t>Date/Presenter/Version</a:t>
            </a:r>
            <a:endParaRPr lang="en-US" noProof="0"/>
          </a:p>
        </p:txBody>
      </p:sp>
      <p:sp>
        <p:nvSpPr>
          <p:cNvPr id="19" name="Rectangle 28"/>
          <p:cNvSpPr>
            <a:spLocks noChangeArrowheads="1"/>
          </p:cNvSpPr>
          <p:nvPr userDrawn="1">
            <p:custDataLst>
              <p:tags r:id="rId15"/>
            </p:custDataLst>
          </p:nvPr>
        </p:nvSpPr>
        <p:spPr bwMode="gray">
          <a:xfrm>
            <a:off x="9007912" y="0"/>
            <a:ext cx="10753" cy="1463811"/>
          </a:xfrm>
          <a:prstGeom prst="rect">
            <a:avLst/>
          </a:prstGeom>
          <a:solidFill>
            <a:srgbClr val="6BC200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676767"/>
              </a:solidFill>
            </a:endParaRPr>
          </a:p>
        </p:txBody>
      </p:sp>
      <p:sp>
        <p:nvSpPr>
          <p:cNvPr id="16" name="Freeform 40"/>
          <p:cNvSpPr>
            <a:spLocks/>
          </p:cNvSpPr>
          <p:nvPr userDrawn="1">
            <p:custDataLst>
              <p:tags r:id="rId16"/>
            </p:custDataLst>
          </p:nvPr>
        </p:nvSpPr>
        <p:spPr bwMode="gray">
          <a:xfrm>
            <a:off x="1588" y="6027712"/>
            <a:ext cx="9142412" cy="830288"/>
          </a:xfrm>
          <a:custGeom>
            <a:avLst/>
            <a:gdLst>
              <a:gd name="connsiteX0" fmla="*/ 10000 w 10000"/>
              <a:gd name="connsiteY0" fmla="*/ 10000 h 10000"/>
              <a:gd name="connsiteX1" fmla="*/ 10000 w 10000"/>
              <a:gd name="connsiteY1" fmla="*/ 0 h 10000"/>
              <a:gd name="connsiteX2" fmla="*/ 9861 w 10000"/>
              <a:gd name="connsiteY2" fmla="*/ 0 h 10000"/>
              <a:gd name="connsiteX3" fmla="*/ 9856 w 10000"/>
              <a:gd name="connsiteY3" fmla="*/ 4673 h 10000"/>
              <a:gd name="connsiteX4" fmla="*/ 0 w 10000"/>
              <a:gd name="connsiteY4" fmla="*/ 4731 h 10000"/>
              <a:gd name="connsiteX5" fmla="*/ 0 w 10000"/>
              <a:gd name="connsiteY5" fmla="*/ 10000 h 10000"/>
              <a:gd name="connsiteX6" fmla="*/ 10000 w 10000"/>
              <a:gd name="connsiteY6" fmla="*/ 10000 h 10000"/>
              <a:gd name="connsiteX0" fmla="*/ 10000 w 10000"/>
              <a:gd name="connsiteY0" fmla="*/ 10000 h 10000"/>
              <a:gd name="connsiteX1" fmla="*/ 10000 w 10000"/>
              <a:gd name="connsiteY1" fmla="*/ 0 h 10000"/>
              <a:gd name="connsiteX2" fmla="*/ 9856 w 10000"/>
              <a:gd name="connsiteY2" fmla="*/ 29 h 10000"/>
              <a:gd name="connsiteX3" fmla="*/ 9856 w 10000"/>
              <a:gd name="connsiteY3" fmla="*/ 4673 h 10000"/>
              <a:gd name="connsiteX4" fmla="*/ 0 w 10000"/>
              <a:gd name="connsiteY4" fmla="*/ 4731 h 10000"/>
              <a:gd name="connsiteX5" fmla="*/ 0 w 10000"/>
              <a:gd name="connsiteY5" fmla="*/ 10000 h 10000"/>
              <a:gd name="connsiteX6" fmla="*/ 10000 w 10000"/>
              <a:gd name="connsiteY6" fmla="*/ 10000 h 10000"/>
              <a:gd name="connsiteX0" fmla="*/ 10000 w 10000"/>
              <a:gd name="connsiteY0" fmla="*/ 10058 h 10058"/>
              <a:gd name="connsiteX1" fmla="*/ 10000 w 10000"/>
              <a:gd name="connsiteY1" fmla="*/ 58 h 10058"/>
              <a:gd name="connsiteX2" fmla="*/ 9856 w 10000"/>
              <a:gd name="connsiteY2" fmla="*/ 0 h 10058"/>
              <a:gd name="connsiteX3" fmla="*/ 9856 w 10000"/>
              <a:gd name="connsiteY3" fmla="*/ 4731 h 10058"/>
              <a:gd name="connsiteX4" fmla="*/ 0 w 10000"/>
              <a:gd name="connsiteY4" fmla="*/ 4789 h 10058"/>
              <a:gd name="connsiteX5" fmla="*/ 0 w 10000"/>
              <a:gd name="connsiteY5" fmla="*/ 10058 h 10058"/>
              <a:gd name="connsiteX6" fmla="*/ 10000 w 10000"/>
              <a:gd name="connsiteY6" fmla="*/ 10058 h 10058"/>
              <a:gd name="connsiteX0" fmla="*/ 10000 w 10000"/>
              <a:gd name="connsiteY0" fmla="*/ 10087 h 10087"/>
              <a:gd name="connsiteX1" fmla="*/ 10000 w 10000"/>
              <a:gd name="connsiteY1" fmla="*/ 0 h 10087"/>
              <a:gd name="connsiteX2" fmla="*/ 9856 w 10000"/>
              <a:gd name="connsiteY2" fmla="*/ 29 h 10087"/>
              <a:gd name="connsiteX3" fmla="*/ 9856 w 10000"/>
              <a:gd name="connsiteY3" fmla="*/ 4760 h 10087"/>
              <a:gd name="connsiteX4" fmla="*/ 0 w 10000"/>
              <a:gd name="connsiteY4" fmla="*/ 4818 h 10087"/>
              <a:gd name="connsiteX5" fmla="*/ 0 w 10000"/>
              <a:gd name="connsiteY5" fmla="*/ 10087 h 10087"/>
              <a:gd name="connsiteX6" fmla="*/ 10000 w 10000"/>
              <a:gd name="connsiteY6" fmla="*/ 10087 h 10087"/>
              <a:gd name="connsiteX0" fmla="*/ 10000 w 10000"/>
              <a:gd name="connsiteY0" fmla="*/ 10058 h 10058"/>
              <a:gd name="connsiteX1" fmla="*/ 10000 w 10000"/>
              <a:gd name="connsiteY1" fmla="*/ 29 h 10058"/>
              <a:gd name="connsiteX2" fmla="*/ 9856 w 10000"/>
              <a:gd name="connsiteY2" fmla="*/ 0 h 10058"/>
              <a:gd name="connsiteX3" fmla="*/ 9856 w 10000"/>
              <a:gd name="connsiteY3" fmla="*/ 4731 h 10058"/>
              <a:gd name="connsiteX4" fmla="*/ 0 w 10000"/>
              <a:gd name="connsiteY4" fmla="*/ 4789 h 10058"/>
              <a:gd name="connsiteX5" fmla="*/ 0 w 10000"/>
              <a:gd name="connsiteY5" fmla="*/ 10058 h 10058"/>
              <a:gd name="connsiteX6" fmla="*/ 10000 w 10000"/>
              <a:gd name="connsiteY6" fmla="*/ 10058 h 10058"/>
              <a:gd name="connsiteX0" fmla="*/ 10000 w 10000"/>
              <a:gd name="connsiteY0" fmla="*/ 10058 h 10058"/>
              <a:gd name="connsiteX1" fmla="*/ 10000 w 10000"/>
              <a:gd name="connsiteY1" fmla="*/ 29 h 10058"/>
              <a:gd name="connsiteX2" fmla="*/ 9856 w 10000"/>
              <a:gd name="connsiteY2" fmla="*/ 0 h 10058"/>
              <a:gd name="connsiteX3" fmla="*/ 9856 w 10000"/>
              <a:gd name="connsiteY3" fmla="*/ 4731 h 10058"/>
              <a:gd name="connsiteX4" fmla="*/ 0 w 10000"/>
              <a:gd name="connsiteY4" fmla="*/ 4731 h 10058"/>
              <a:gd name="connsiteX5" fmla="*/ 0 w 10000"/>
              <a:gd name="connsiteY5" fmla="*/ 10058 h 10058"/>
              <a:gd name="connsiteX6" fmla="*/ 10000 w 10000"/>
              <a:gd name="connsiteY6" fmla="*/ 10058 h 10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0" h="10058">
                <a:moveTo>
                  <a:pt x="10000" y="10058"/>
                </a:moveTo>
                <a:lnTo>
                  <a:pt x="10000" y="29"/>
                </a:lnTo>
                <a:lnTo>
                  <a:pt x="9856" y="0"/>
                </a:lnTo>
                <a:cubicBezTo>
                  <a:pt x="9854" y="1558"/>
                  <a:pt x="9858" y="3173"/>
                  <a:pt x="9856" y="4731"/>
                </a:cubicBezTo>
                <a:lnTo>
                  <a:pt x="0" y="4731"/>
                </a:lnTo>
                <a:lnTo>
                  <a:pt x="0" y="10058"/>
                </a:lnTo>
                <a:lnTo>
                  <a:pt x="10000" y="10058"/>
                </a:ln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bg1"/>
              </a:gs>
            </a:gsLst>
            <a:lin ang="5400000" scaled="0"/>
          </a:gradFill>
          <a:ln w="317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676767"/>
              </a:solidFill>
            </a:endParaRPr>
          </a:p>
        </p:txBody>
      </p:sp>
      <p:sp>
        <p:nvSpPr>
          <p:cNvPr id="17" name="Rectangle 41"/>
          <p:cNvSpPr>
            <a:spLocks noChangeArrowheads="1"/>
          </p:cNvSpPr>
          <p:nvPr userDrawn="1">
            <p:custDataLst>
              <p:tags r:id="rId17"/>
            </p:custDataLst>
          </p:nvPr>
        </p:nvSpPr>
        <p:spPr bwMode="gray">
          <a:xfrm>
            <a:off x="9017000" y="1463676"/>
            <a:ext cx="127000" cy="3178969"/>
          </a:xfrm>
          <a:custGeom>
            <a:avLst/>
            <a:gdLst>
              <a:gd name="connsiteX0" fmla="*/ 0 w 127000"/>
              <a:gd name="connsiteY0" fmla="*/ 0 h 3171825"/>
              <a:gd name="connsiteX1" fmla="*/ 127000 w 127000"/>
              <a:gd name="connsiteY1" fmla="*/ 0 h 3171825"/>
              <a:gd name="connsiteX2" fmla="*/ 127000 w 127000"/>
              <a:gd name="connsiteY2" fmla="*/ 3171825 h 3171825"/>
              <a:gd name="connsiteX3" fmla="*/ 0 w 127000"/>
              <a:gd name="connsiteY3" fmla="*/ 3171825 h 3171825"/>
              <a:gd name="connsiteX4" fmla="*/ 0 w 127000"/>
              <a:gd name="connsiteY4" fmla="*/ 0 h 3171825"/>
              <a:gd name="connsiteX0" fmla="*/ 0 w 127000"/>
              <a:gd name="connsiteY0" fmla="*/ 0 h 3178968"/>
              <a:gd name="connsiteX1" fmla="*/ 127000 w 127000"/>
              <a:gd name="connsiteY1" fmla="*/ 0 h 3178968"/>
              <a:gd name="connsiteX2" fmla="*/ 127000 w 127000"/>
              <a:gd name="connsiteY2" fmla="*/ 3171825 h 3178968"/>
              <a:gd name="connsiteX3" fmla="*/ 0 w 127000"/>
              <a:gd name="connsiteY3" fmla="*/ 3178968 h 3178968"/>
              <a:gd name="connsiteX4" fmla="*/ 0 w 127000"/>
              <a:gd name="connsiteY4" fmla="*/ 0 h 3178968"/>
              <a:gd name="connsiteX0" fmla="*/ 0 w 127000"/>
              <a:gd name="connsiteY0" fmla="*/ 0 h 3181350"/>
              <a:gd name="connsiteX1" fmla="*/ 127000 w 127000"/>
              <a:gd name="connsiteY1" fmla="*/ 0 h 3181350"/>
              <a:gd name="connsiteX2" fmla="*/ 127000 w 127000"/>
              <a:gd name="connsiteY2" fmla="*/ 3181350 h 3181350"/>
              <a:gd name="connsiteX3" fmla="*/ 0 w 127000"/>
              <a:gd name="connsiteY3" fmla="*/ 3178968 h 3181350"/>
              <a:gd name="connsiteX4" fmla="*/ 0 w 127000"/>
              <a:gd name="connsiteY4" fmla="*/ 0 h 3181350"/>
              <a:gd name="connsiteX0" fmla="*/ 0 w 127000"/>
              <a:gd name="connsiteY0" fmla="*/ 0 h 3178968"/>
              <a:gd name="connsiteX1" fmla="*/ 127000 w 127000"/>
              <a:gd name="connsiteY1" fmla="*/ 0 h 3178968"/>
              <a:gd name="connsiteX2" fmla="*/ 127000 w 127000"/>
              <a:gd name="connsiteY2" fmla="*/ 3174207 h 3178968"/>
              <a:gd name="connsiteX3" fmla="*/ 0 w 127000"/>
              <a:gd name="connsiteY3" fmla="*/ 3178968 h 3178968"/>
              <a:gd name="connsiteX4" fmla="*/ 0 w 127000"/>
              <a:gd name="connsiteY4" fmla="*/ 0 h 3178968"/>
              <a:gd name="connsiteX0" fmla="*/ 0 w 127000"/>
              <a:gd name="connsiteY0" fmla="*/ 0 h 3178969"/>
              <a:gd name="connsiteX1" fmla="*/ 127000 w 127000"/>
              <a:gd name="connsiteY1" fmla="*/ 0 h 3178969"/>
              <a:gd name="connsiteX2" fmla="*/ 124619 w 127000"/>
              <a:gd name="connsiteY2" fmla="*/ 3178969 h 3178969"/>
              <a:gd name="connsiteX3" fmla="*/ 0 w 127000"/>
              <a:gd name="connsiteY3" fmla="*/ 3178968 h 3178969"/>
              <a:gd name="connsiteX4" fmla="*/ 0 w 127000"/>
              <a:gd name="connsiteY4" fmla="*/ 0 h 3178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00" h="3178969">
                <a:moveTo>
                  <a:pt x="0" y="0"/>
                </a:moveTo>
                <a:lnTo>
                  <a:pt x="127000" y="0"/>
                </a:lnTo>
                <a:cubicBezTo>
                  <a:pt x="126206" y="1059656"/>
                  <a:pt x="125413" y="2119313"/>
                  <a:pt x="124619" y="3178969"/>
                </a:cubicBezTo>
                <a:lnTo>
                  <a:pt x="0" y="3178968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16200000" scaled="0"/>
          </a:gradFill>
          <a:ln w="317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676767"/>
              </a:solidFill>
            </a:endParaRPr>
          </a:p>
        </p:txBody>
      </p:sp>
      <p:sp>
        <p:nvSpPr>
          <p:cNvPr id="20" name="Freeform 25"/>
          <p:cNvSpPr>
            <a:spLocks/>
          </p:cNvSpPr>
          <p:nvPr userDrawn="1">
            <p:custDataLst>
              <p:tags r:id="rId18"/>
            </p:custDataLst>
          </p:nvPr>
        </p:nvSpPr>
        <p:spPr bwMode="gray">
          <a:xfrm>
            <a:off x="570" y="5331013"/>
            <a:ext cx="9144448" cy="1091473"/>
          </a:xfrm>
          <a:custGeom>
            <a:avLst/>
            <a:gdLst/>
            <a:ahLst/>
            <a:cxnLst>
              <a:cxn ang="0">
                <a:pos x="6803" y="0"/>
              </a:cxn>
              <a:cxn ang="0">
                <a:pos x="6701" y="0"/>
              </a:cxn>
              <a:cxn ang="0">
                <a:pos x="6701" y="805"/>
              </a:cxn>
              <a:cxn ang="0">
                <a:pos x="0" y="805"/>
              </a:cxn>
              <a:cxn ang="0">
                <a:pos x="0" y="812"/>
              </a:cxn>
              <a:cxn ang="0">
                <a:pos x="6709" y="812"/>
              </a:cxn>
              <a:cxn ang="0">
                <a:pos x="6709" y="522"/>
              </a:cxn>
              <a:cxn ang="0">
                <a:pos x="6803" y="522"/>
              </a:cxn>
              <a:cxn ang="0">
                <a:pos x="6803" y="0"/>
              </a:cxn>
              <a:cxn ang="0">
                <a:pos x="6803" y="0"/>
              </a:cxn>
            </a:cxnLst>
            <a:rect l="0" t="0" r="r" b="b"/>
            <a:pathLst>
              <a:path w="6803" h="812">
                <a:moveTo>
                  <a:pt x="6803" y="0"/>
                </a:moveTo>
                <a:lnTo>
                  <a:pt x="6701" y="0"/>
                </a:lnTo>
                <a:lnTo>
                  <a:pt x="6701" y="805"/>
                </a:lnTo>
                <a:lnTo>
                  <a:pt x="0" y="805"/>
                </a:lnTo>
                <a:lnTo>
                  <a:pt x="0" y="812"/>
                </a:lnTo>
                <a:lnTo>
                  <a:pt x="6709" y="812"/>
                </a:lnTo>
                <a:lnTo>
                  <a:pt x="6709" y="522"/>
                </a:lnTo>
                <a:lnTo>
                  <a:pt x="6803" y="522"/>
                </a:lnTo>
                <a:lnTo>
                  <a:pt x="6803" y="0"/>
                </a:lnTo>
                <a:lnTo>
                  <a:pt x="6803" y="0"/>
                </a:lnTo>
                <a:close/>
              </a:path>
            </a:pathLst>
          </a:custGeom>
          <a:solidFill>
            <a:srgbClr val="0090C5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67676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5512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300996659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5" name="think-cell Folie" r:id="rId17" imgW="360" imgH="360" progId="TCLayout.ActiveDocument.1">
                  <p:embed/>
                </p:oleObj>
              </mc:Choice>
              <mc:Fallback>
                <p:oleObj name="think-cell Folie" r:id="rId17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41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gray">
          <a:xfrm>
            <a:off x="9017000" y="1463676"/>
            <a:ext cx="127000" cy="3178969"/>
          </a:xfrm>
          <a:custGeom>
            <a:avLst/>
            <a:gdLst>
              <a:gd name="connsiteX0" fmla="*/ 0 w 127000"/>
              <a:gd name="connsiteY0" fmla="*/ 0 h 3171825"/>
              <a:gd name="connsiteX1" fmla="*/ 127000 w 127000"/>
              <a:gd name="connsiteY1" fmla="*/ 0 h 3171825"/>
              <a:gd name="connsiteX2" fmla="*/ 127000 w 127000"/>
              <a:gd name="connsiteY2" fmla="*/ 3171825 h 3171825"/>
              <a:gd name="connsiteX3" fmla="*/ 0 w 127000"/>
              <a:gd name="connsiteY3" fmla="*/ 3171825 h 3171825"/>
              <a:gd name="connsiteX4" fmla="*/ 0 w 127000"/>
              <a:gd name="connsiteY4" fmla="*/ 0 h 3171825"/>
              <a:gd name="connsiteX0" fmla="*/ 0 w 127000"/>
              <a:gd name="connsiteY0" fmla="*/ 0 h 3178968"/>
              <a:gd name="connsiteX1" fmla="*/ 127000 w 127000"/>
              <a:gd name="connsiteY1" fmla="*/ 0 h 3178968"/>
              <a:gd name="connsiteX2" fmla="*/ 127000 w 127000"/>
              <a:gd name="connsiteY2" fmla="*/ 3171825 h 3178968"/>
              <a:gd name="connsiteX3" fmla="*/ 0 w 127000"/>
              <a:gd name="connsiteY3" fmla="*/ 3178968 h 3178968"/>
              <a:gd name="connsiteX4" fmla="*/ 0 w 127000"/>
              <a:gd name="connsiteY4" fmla="*/ 0 h 3178968"/>
              <a:gd name="connsiteX0" fmla="*/ 0 w 127000"/>
              <a:gd name="connsiteY0" fmla="*/ 0 h 3181350"/>
              <a:gd name="connsiteX1" fmla="*/ 127000 w 127000"/>
              <a:gd name="connsiteY1" fmla="*/ 0 h 3181350"/>
              <a:gd name="connsiteX2" fmla="*/ 127000 w 127000"/>
              <a:gd name="connsiteY2" fmla="*/ 3181350 h 3181350"/>
              <a:gd name="connsiteX3" fmla="*/ 0 w 127000"/>
              <a:gd name="connsiteY3" fmla="*/ 3178968 h 3181350"/>
              <a:gd name="connsiteX4" fmla="*/ 0 w 127000"/>
              <a:gd name="connsiteY4" fmla="*/ 0 h 3181350"/>
              <a:gd name="connsiteX0" fmla="*/ 0 w 127000"/>
              <a:gd name="connsiteY0" fmla="*/ 0 h 3178968"/>
              <a:gd name="connsiteX1" fmla="*/ 127000 w 127000"/>
              <a:gd name="connsiteY1" fmla="*/ 0 h 3178968"/>
              <a:gd name="connsiteX2" fmla="*/ 127000 w 127000"/>
              <a:gd name="connsiteY2" fmla="*/ 3174207 h 3178968"/>
              <a:gd name="connsiteX3" fmla="*/ 0 w 127000"/>
              <a:gd name="connsiteY3" fmla="*/ 3178968 h 3178968"/>
              <a:gd name="connsiteX4" fmla="*/ 0 w 127000"/>
              <a:gd name="connsiteY4" fmla="*/ 0 h 3178968"/>
              <a:gd name="connsiteX0" fmla="*/ 0 w 127000"/>
              <a:gd name="connsiteY0" fmla="*/ 0 h 3178969"/>
              <a:gd name="connsiteX1" fmla="*/ 127000 w 127000"/>
              <a:gd name="connsiteY1" fmla="*/ 0 h 3178969"/>
              <a:gd name="connsiteX2" fmla="*/ 124619 w 127000"/>
              <a:gd name="connsiteY2" fmla="*/ 3178969 h 3178969"/>
              <a:gd name="connsiteX3" fmla="*/ 0 w 127000"/>
              <a:gd name="connsiteY3" fmla="*/ 3178968 h 3178969"/>
              <a:gd name="connsiteX4" fmla="*/ 0 w 127000"/>
              <a:gd name="connsiteY4" fmla="*/ 0 h 3178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00" h="3178969">
                <a:moveTo>
                  <a:pt x="0" y="0"/>
                </a:moveTo>
                <a:lnTo>
                  <a:pt x="127000" y="0"/>
                </a:lnTo>
                <a:cubicBezTo>
                  <a:pt x="126206" y="1059656"/>
                  <a:pt x="125413" y="2119313"/>
                  <a:pt x="124619" y="3178969"/>
                </a:cubicBezTo>
                <a:lnTo>
                  <a:pt x="0" y="3178968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16200000" scaled="0"/>
          </a:gradFill>
          <a:ln w="317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676767"/>
              </a:solidFill>
            </a:endParaRPr>
          </a:p>
        </p:txBody>
      </p:sp>
      <p:sp>
        <p:nvSpPr>
          <p:cNvPr id="19" name="Freeform 24"/>
          <p:cNvSpPr>
            <a:spLocks/>
          </p:cNvSpPr>
          <p:nvPr userDrawn="1">
            <p:custDataLst>
              <p:tags r:id="rId4"/>
            </p:custDataLst>
          </p:nvPr>
        </p:nvSpPr>
        <p:spPr bwMode="gray">
          <a:xfrm>
            <a:off x="570" y="1463811"/>
            <a:ext cx="9144448" cy="3876612"/>
          </a:xfrm>
          <a:custGeom>
            <a:avLst/>
            <a:gdLst/>
            <a:ahLst/>
            <a:cxnLst>
              <a:cxn ang="0">
                <a:pos x="6709" y="2360"/>
              </a:cxn>
              <a:cxn ang="0">
                <a:pos x="6709" y="0"/>
              </a:cxn>
              <a:cxn ang="0">
                <a:pos x="0" y="0"/>
              </a:cxn>
              <a:cxn ang="0">
                <a:pos x="0" y="7"/>
              </a:cxn>
              <a:cxn ang="0">
                <a:pos x="6701" y="7"/>
              </a:cxn>
              <a:cxn ang="0">
                <a:pos x="6701" y="2884"/>
              </a:cxn>
              <a:cxn ang="0">
                <a:pos x="6803" y="2884"/>
              </a:cxn>
              <a:cxn ang="0">
                <a:pos x="6803" y="2360"/>
              </a:cxn>
              <a:cxn ang="0">
                <a:pos x="6709" y="2360"/>
              </a:cxn>
              <a:cxn ang="0">
                <a:pos x="6709" y="2360"/>
              </a:cxn>
            </a:cxnLst>
            <a:rect l="0" t="0" r="r" b="b"/>
            <a:pathLst>
              <a:path w="6803" h="2884">
                <a:moveTo>
                  <a:pt x="6709" y="2360"/>
                </a:moveTo>
                <a:lnTo>
                  <a:pt x="6709" y="0"/>
                </a:lnTo>
                <a:lnTo>
                  <a:pt x="0" y="0"/>
                </a:lnTo>
                <a:lnTo>
                  <a:pt x="0" y="7"/>
                </a:lnTo>
                <a:lnTo>
                  <a:pt x="6701" y="7"/>
                </a:lnTo>
                <a:lnTo>
                  <a:pt x="6701" y="2884"/>
                </a:lnTo>
                <a:lnTo>
                  <a:pt x="6803" y="2884"/>
                </a:lnTo>
                <a:lnTo>
                  <a:pt x="6803" y="2360"/>
                </a:lnTo>
                <a:lnTo>
                  <a:pt x="6709" y="2360"/>
                </a:lnTo>
                <a:lnTo>
                  <a:pt x="6709" y="2360"/>
                </a:lnTo>
                <a:close/>
              </a:path>
            </a:pathLst>
          </a:custGeom>
          <a:solidFill>
            <a:srgbClr val="6BC2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676767"/>
              </a:solidFill>
            </a:endParaRPr>
          </a:p>
        </p:txBody>
      </p:sp>
      <p:sp>
        <p:nvSpPr>
          <p:cNvPr id="20" name="Freeform 25"/>
          <p:cNvSpPr>
            <a:spLocks/>
          </p:cNvSpPr>
          <p:nvPr userDrawn="1">
            <p:custDataLst>
              <p:tags r:id="rId5"/>
            </p:custDataLst>
          </p:nvPr>
        </p:nvSpPr>
        <p:spPr bwMode="gray">
          <a:xfrm>
            <a:off x="570" y="5331013"/>
            <a:ext cx="9144448" cy="1091473"/>
          </a:xfrm>
          <a:custGeom>
            <a:avLst/>
            <a:gdLst/>
            <a:ahLst/>
            <a:cxnLst>
              <a:cxn ang="0">
                <a:pos x="6803" y="0"/>
              </a:cxn>
              <a:cxn ang="0">
                <a:pos x="6701" y="0"/>
              </a:cxn>
              <a:cxn ang="0">
                <a:pos x="6701" y="805"/>
              </a:cxn>
              <a:cxn ang="0">
                <a:pos x="0" y="805"/>
              </a:cxn>
              <a:cxn ang="0">
                <a:pos x="0" y="812"/>
              </a:cxn>
              <a:cxn ang="0">
                <a:pos x="6709" y="812"/>
              </a:cxn>
              <a:cxn ang="0">
                <a:pos x="6709" y="522"/>
              </a:cxn>
              <a:cxn ang="0">
                <a:pos x="6803" y="522"/>
              </a:cxn>
              <a:cxn ang="0">
                <a:pos x="6803" y="0"/>
              </a:cxn>
              <a:cxn ang="0">
                <a:pos x="6803" y="0"/>
              </a:cxn>
            </a:cxnLst>
            <a:rect l="0" t="0" r="r" b="b"/>
            <a:pathLst>
              <a:path w="6803" h="812">
                <a:moveTo>
                  <a:pt x="6803" y="0"/>
                </a:moveTo>
                <a:lnTo>
                  <a:pt x="6701" y="0"/>
                </a:lnTo>
                <a:lnTo>
                  <a:pt x="6701" y="805"/>
                </a:lnTo>
                <a:lnTo>
                  <a:pt x="0" y="805"/>
                </a:lnTo>
                <a:lnTo>
                  <a:pt x="0" y="812"/>
                </a:lnTo>
                <a:lnTo>
                  <a:pt x="6709" y="812"/>
                </a:lnTo>
                <a:lnTo>
                  <a:pt x="6709" y="522"/>
                </a:lnTo>
                <a:lnTo>
                  <a:pt x="6803" y="522"/>
                </a:lnTo>
                <a:lnTo>
                  <a:pt x="6803" y="0"/>
                </a:lnTo>
                <a:lnTo>
                  <a:pt x="6803" y="0"/>
                </a:lnTo>
                <a:close/>
              </a:path>
            </a:pathLst>
          </a:custGeom>
          <a:solidFill>
            <a:srgbClr val="0090C5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676767"/>
              </a:solidFill>
            </a:endParaRPr>
          </a:p>
        </p:txBody>
      </p:sp>
      <p:sp>
        <p:nvSpPr>
          <p:cNvPr id="13" name="Fußzeilenplatzhalter 4"/>
          <p:cNvSpPr>
            <a:spLocks noGrp="1"/>
          </p:cNvSpPr>
          <p:nvPr>
            <p:ph type="ftr" sz="quarter" idx="3"/>
            <p:custDataLst>
              <p:tags r:id="rId6"/>
            </p:custDataLst>
          </p:nvPr>
        </p:nvSpPr>
        <p:spPr bwMode="gray">
          <a:xfrm>
            <a:off x="878493" y="6424612"/>
            <a:ext cx="6001156" cy="433387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dirty="0" smtClean="0">
                <a:solidFill>
                  <a:srgbClr val="676767"/>
                </a:solidFill>
              </a:rPr>
              <a:t>• Name of Presentation • July 10, 2011</a:t>
            </a:r>
            <a:endParaRPr lang="en-US" dirty="0">
              <a:solidFill>
                <a:srgbClr val="676767"/>
              </a:solidFill>
            </a:endParaRPr>
          </a:p>
        </p:txBody>
      </p:sp>
      <p:sp>
        <p:nvSpPr>
          <p:cNvPr id="16" name="Foliennummernplatzhalter 3"/>
          <p:cNvSpPr>
            <a:spLocks noGrp="1"/>
          </p:cNvSpPr>
          <p:nvPr>
            <p:ph type="sldNum" sz="quarter" idx="4"/>
            <p:custDataLst>
              <p:tags r:id="rId7"/>
            </p:custDataLst>
          </p:nvPr>
        </p:nvSpPr>
        <p:spPr bwMode="gray">
          <a:xfrm>
            <a:off x="468313" y="6424612"/>
            <a:ext cx="481807" cy="43338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676767"/>
                </a:solidFill>
              </a:rPr>
              <a:t>Page </a:t>
            </a:r>
            <a:fld id="{87F334AE-4EAC-4C2D-A638-92A76F09FCC4}" type="slidenum">
              <a:rPr lang="en-US" smtClean="0">
                <a:solidFill>
                  <a:srgbClr val="676767"/>
                </a:solidFill>
              </a:rPr>
              <a:pPr/>
              <a:t>‹Nr.›</a:t>
            </a:fld>
            <a:endParaRPr lang="en-US" dirty="0">
              <a:solidFill>
                <a:srgbClr val="676767"/>
              </a:solidFill>
            </a:endParaRPr>
          </a:p>
        </p:txBody>
      </p:sp>
      <p:sp>
        <p:nvSpPr>
          <p:cNvPr id="12" name="Bildplatzhalter 11"/>
          <p:cNvSpPr>
            <a:spLocks noGrp="1"/>
          </p:cNvSpPr>
          <p:nvPr>
            <p:ph type="pic" sz="quarter" idx="15" hasCustomPrompt="1"/>
            <p:custDataLst>
              <p:tags r:id="rId8"/>
            </p:custDataLst>
          </p:nvPr>
        </p:nvSpPr>
        <p:spPr bwMode="gray">
          <a:xfrm>
            <a:off x="1555" y="1"/>
            <a:ext cx="9006357" cy="3422650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  <a:ln w="19050">
            <a:noFill/>
          </a:ln>
        </p:spPr>
        <p:txBody>
          <a:bodyPr vert="horz" lIns="36000" tIns="594000" rIns="0" bIns="0" rtlCol="0" anchor="t" anchorCtr="0">
            <a:noAutofit/>
          </a:bodyPr>
          <a:lstStyle>
            <a:lvl1pPr algn="ctr">
              <a:defRPr lang="en-US" sz="1200" noProof="0" dirty="0">
                <a:solidFill>
                  <a:schemeClr val="bg2"/>
                </a:solidFill>
              </a:defRPr>
            </a:lvl1pPr>
          </a:lstStyle>
          <a:p>
            <a:pPr lvl="0" algn="ctr"/>
            <a:r>
              <a:rPr lang="en-GB" noProof="0" smtClean="0"/>
              <a:t>Insert picture here</a:t>
            </a:r>
            <a:endParaRPr lang="en-GB" noProof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  <p:custDataLst>
              <p:tags r:id="rId9"/>
            </p:custDataLst>
          </p:nvPr>
        </p:nvSpPr>
        <p:spPr bwMode="gray">
          <a:xfrm>
            <a:off x="3384549" y="4978800"/>
            <a:ext cx="5292725" cy="453183"/>
          </a:xfrm>
        </p:spPr>
        <p:txBody>
          <a:bodyPr wrap="square" anchor="t" anchorCtr="0">
            <a:sp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Subheadline</a:t>
            </a:r>
            <a:endParaRPr lang="en-US" noProof="0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  <p:custDataLst>
              <p:tags r:id="rId10"/>
            </p:custDataLst>
          </p:nvPr>
        </p:nvSpPr>
        <p:spPr bwMode="gray">
          <a:xfrm>
            <a:off x="3384549" y="4500000"/>
            <a:ext cx="5292725" cy="443198"/>
          </a:xfrm>
        </p:spPr>
        <p:txBody>
          <a:bodyPr wrap="square">
            <a:spAutoFit/>
          </a:bodyPr>
          <a:lstStyle>
            <a:lvl1pPr>
              <a:lnSpc>
                <a:spcPct val="90000"/>
              </a:lnSpc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Headline</a:t>
            </a:r>
            <a:endParaRPr lang="en-US" noProof="0" dirty="0"/>
          </a:p>
        </p:txBody>
      </p:sp>
      <p:cxnSp>
        <p:nvCxnSpPr>
          <p:cNvPr id="21" name="Gerade Verbindung 20"/>
          <p:cNvCxnSpPr/>
          <p:nvPr userDrawn="1">
            <p:custDataLst>
              <p:tags r:id="rId11"/>
            </p:custDataLst>
          </p:nvPr>
        </p:nvCxnSpPr>
        <p:spPr bwMode="gray">
          <a:xfrm>
            <a:off x="3024188" y="4125913"/>
            <a:ext cx="0" cy="118745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platzhalter 17"/>
          <p:cNvSpPr>
            <a:spLocks noGrp="1"/>
          </p:cNvSpPr>
          <p:nvPr>
            <p:ph type="body" sz="quarter" idx="16" hasCustomPrompt="1"/>
            <p:custDataLst>
              <p:tags r:id="rId12"/>
            </p:custDataLst>
          </p:nvPr>
        </p:nvSpPr>
        <p:spPr bwMode="gray">
          <a:xfrm>
            <a:off x="3384549" y="5927733"/>
            <a:ext cx="5292725" cy="235742"/>
          </a:xfrm>
        </p:spPr>
        <p:txBody>
          <a:bodyPr tIns="306000" anchor="b" anchorCtr="0"/>
          <a:lstStyle>
            <a:lvl1pPr>
              <a:defRPr sz="1200"/>
            </a:lvl1pPr>
          </a:lstStyle>
          <a:p>
            <a:pPr lvl="0"/>
            <a:r>
              <a:rPr lang="en-US" noProof="0" smtClean="0"/>
              <a:t>Date/Presenter/Version</a:t>
            </a:r>
            <a:endParaRPr lang="en-US" noProof="0"/>
          </a:p>
        </p:txBody>
      </p:sp>
      <p:sp>
        <p:nvSpPr>
          <p:cNvPr id="15" name="Rectangle 28"/>
          <p:cNvSpPr>
            <a:spLocks noChangeArrowheads="1"/>
          </p:cNvSpPr>
          <p:nvPr userDrawn="1">
            <p:custDataLst>
              <p:tags r:id="rId13"/>
            </p:custDataLst>
          </p:nvPr>
        </p:nvSpPr>
        <p:spPr bwMode="gray">
          <a:xfrm>
            <a:off x="9007912" y="0"/>
            <a:ext cx="10753" cy="1463811"/>
          </a:xfrm>
          <a:prstGeom prst="rect">
            <a:avLst/>
          </a:prstGeom>
          <a:solidFill>
            <a:srgbClr val="6BC200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676767"/>
              </a:solidFill>
            </a:endParaRPr>
          </a:p>
        </p:txBody>
      </p:sp>
      <p:pic>
        <p:nvPicPr>
          <p:cNvPr id="11" name="Picture 3" descr="B_SFABL_Logo_Cent-1_RGB_101217"/>
          <p:cNvPicPr>
            <a:picLocks noChangeAspect="1" noChangeArrowheads="1"/>
          </p:cNvPicPr>
          <p:nvPr userDrawn="1">
            <p:custDataLst>
              <p:tags r:id="rId14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671513" y="4122738"/>
            <a:ext cx="1943100" cy="1122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Freeform 40"/>
          <p:cNvSpPr>
            <a:spLocks/>
          </p:cNvSpPr>
          <p:nvPr userDrawn="1">
            <p:custDataLst>
              <p:tags r:id="rId15"/>
            </p:custDataLst>
          </p:nvPr>
        </p:nvSpPr>
        <p:spPr bwMode="gray">
          <a:xfrm>
            <a:off x="1588" y="6027712"/>
            <a:ext cx="9142412" cy="830288"/>
          </a:xfrm>
          <a:custGeom>
            <a:avLst/>
            <a:gdLst>
              <a:gd name="connsiteX0" fmla="*/ 10000 w 10000"/>
              <a:gd name="connsiteY0" fmla="*/ 10000 h 10000"/>
              <a:gd name="connsiteX1" fmla="*/ 10000 w 10000"/>
              <a:gd name="connsiteY1" fmla="*/ 0 h 10000"/>
              <a:gd name="connsiteX2" fmla="*/ 9861 w 10000"/>
              <a:gd name="connsiteY2" fmla="*/ 0 h 10000"/>
              <a:gd name="connsiteX3" fmla="*/ 9856 w 10000"/>
              <a:gd name="connsiteY3" fmla="*/ 4673 h 10000"/>
              <a:gd name="connsiteX4" fmla="*/ 0 w 10000"/>
              <a:gd name="connsiteY4" fmla="*/ 4731 h 10000"/>
              <a:gd name="connsiteX5" fmla="*/ 0 w 10000"/>
              <a:gd name="connsiteY5" fmla="*/ 10000 h 10000"/>
              <a:gd name="connsiteX6" fmla="*/ 10000 w 10000"/>
              <a:gd name="connsiteY6" fmla="*/ 10000 h 10000"/>
              <a:gd name="connsiteX0" fmla="*/ 10000 w 10000"/>
              <a:gd name="connsiteY0" fmla="*/ 10000 h 10000"/>
              <a:gd name="connsiteX1" fmla="*/ 10000 w 10000"/>
              <a:gd name="connsiteY1" fmla="*/ 0 h 10000"/>
              <a:gd name="connsiteX2" fmla="*/ 9856 w 10000"/>
              <a:gd name="connsiteY2" fmla="*/ 29 h 10000"/>
              <a:gd name="connsiteX3" fmla="*/ 9856 w 10000"/>
              <a:gd name="connsiteY3" fmla="*/ 4673 h 10000"/>
              <a:gd name="connsiteX4" fmla="*/ 0 w 10000"/>
              <a:gd name="connsiteY4" fmla="*/ 4731 h 10000"/>
              <a:gd name="connsiteX5" fmla="*/ 0 w 10000"/>
              <a:gd name="connsiteY5" fmla="*/ 10000 h 10000"/>
              <a:gd name="connsiteX6" fmla="*/ 10000 w 10000"/>
              <a:gd name="connsiteY6" fmla="*/ 10000 h 10000"/>
              <a:gd name="connsiteX0" fmla="*/ 10000 w 10000"/>
              <a:gd name="connsiteY0" fmla="*/ 10058 h 10058"/>
              <a:gd name="connsiteX1" fmla="*/ 10000 w 10000"/>
              <a:gd name="connsiteY1" fmla="*/ 58 h 10058"/>
              <a:gd name="connsiteX2" fmla="*/ 9856 w 10000"/>
              <a:gd name="connsiteY2" fmla="*/ 0 h 10058"/>
              <a:gd name="connsiteX3" fmla="*/ 9856 w 10000"/>
              <a:gd name="connsiteY3" fmla="*/ 4731 h 10058"/>
              <a:gd name="connsiteX4" fmla="*/ 0 w 10000"/>
              <a:gd name="connsiteY4" fmla="*/ 4789 h 10058"/>
              <a:gd name="connsiteX5" fmla="*/ 0 w 10000"/>
              <a:gd name="connsiteY5" fmla="*/ 10058 h 10058"/>
              <a:gd name="connsiteX6" fmla="*/ 10000 w 10000"/>
              <a:gd name="connsiteY6" fmla="*/ 10058 h 10058"/>
              <a:gd name="connsiteX0" fmla="*/ 10000 w 10000"/>
              <a:gd name="connsiteY0" fmla="*/ 10087 h 10087"/>
              <a:gd name="connsiteX1" fmla="*/ 10000 w 10000"/>
              <a:gd name="connsiteY1" fmla="*/ 0 h 10087"/>
              <a:gd name="connsiteX2" fmla="*/ 9856 w 10000"/>
              <a:gd name="connsiteY2" fmla="*/ 29 h 10087"/>
              <a:gd name="connsiteX3" fmla="*/ 9856 w 10000"/>
              <a:gd name="connsiteY3" fmla="*/ 4760 h 10087"/>
              <a:gd name="connsiteX4" fmla="*/ 0 w 10000"/>
              <a:gd name="connsiteY4" fmla="*/ 4818 h 10087"/>
              <a:gd name="connsiteX5" fmla="*/ 0 w 10000"/>
              <a:gd name="connsiteY5" fmla="*/ 10087 h 10087"/>
              <a:gd name="connsiteX6" fmla="*/ 10000 w 10000"/>
              <a:gd name="connsiteY6" fmla="*/ 10087 h 10087"/>
              <a:gd name="connsiteX0" fmla="*/ 10000 w 10000"/>
              <a:gd name="connsiteY0" fmla="*/ 10058 h 10058"/>
              <a:gd name="connsiteX1" fmla="*/ 10000 w 10000"/>
              <a:gd name="connsiteY1" fmla="*/ 29 h 10058"/>
              <a:gd name="connsiteX2" fmla="*/ 9856 w 10000"/>
              <a:gd name="connsiteY2" fmla="*/ 0 h 10058"/>
              <a:gd name="connsiteX3" fmla="*/ 9856 w 10000"/>
              <a:gd name="connsiteY3" fmla="*/ 4731 h 10058"/>
              <a:gd name="connsiteX4" fmla="*/ 0 w 10000"/>
              <a:gd name="connsiteY4" fmla="*/ 4789 h 10058"/>
              <a:gd name="connsiteX5" fmla="*/ 0 w 10000"/>
              <a:gd name="connsiteY5" fmla="*/ 10058 h 10058"/>
              <a:gd name="connsiteX6" fmla="*/ 10000 w 10000"/>
              <a:gd name="connsiteY6" fmla="*/ 10058 h 10058"/>
              <a:gd name="connsiteX0" fmla="*/ 10000 w 10000"/>
              <a:gd name="connsiteY0" fmla="*/ 10058 h 10058"/>
              <a:gd name="connsiteX1" fmla="*/ 10000 w 10000"/>
              <a:gd name="connsiteY1" fmla="*/ 29 h 10058"/>
              <a:gd name="connsiteX2" fmla="*/ 9856 w 10000"/>
              <a:gd name="connsiteY2" fmla="*/ 0 h 10058"/>
              <a:gd name="connsiteX3" fmla="*/ 9856 w 10000"/>
              <a:gd name="connsiteY3" fmla="*/ 4731 h 10058"/>
              <a:gd name="connsiteX4" fmla="*/ 0 w 10000"/>
              <a:gd name="connsiteY4" fmla="*/ 4731 h 10058"/>
              <a:gd name="connsiteX5" fmla="*/ 0 w 10000"/>
              <a:gd name="connsiteY5" fmla="*/ 10058 h 10058"/>
              <a:gd name="connsiteX6" fmla="*/ 10000 w 10000"/>
              <a:gd name="connsiteY6" fmla="*/ 10058 h 10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0" h="10058">
                <a:moveTo>
                  <a:pt x="10000" y="10058"/>
                </a:moveTo>
                <a:lnTo>
                  <a:pt x="10000" y="29"/>
                </a:lnTo>
                <a:lnTo>
                  <a:pt x="9856" y="0"/>
                </a:lnTo>
                <a:cubicBezTo>
                  <a:pt x="9854" y="1558"/>
                  <a:pt x="9858" y="3173"/>
                  <a:pt x="9856" y="4731"/>
                </a:cubicBezTo>
                <a:lnTo>
                  <a:pt x="0" y="4731"/>
                </a:lnTo>
                <a:lnTo>
                  <a:pt x="0" y="10058"/>
                </a:lnTo>
                <a:lnTo>
                  <a:pt x="10000" y="10058"/>
                </a:ln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bg1"/>
              </a:gs>
            </a:gsLst>
            <a:lin ang="5400000" scaled="0"/>
          </a:gradFill>
          <a:ln w="317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67676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188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504725114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9" name="think-cell Folie" r:id="rId10" imgW="360" imgH="360" progId="TCLayout.ActiveDocument.1">
                  <p:embed/>
                </p:oleObj>
              </mc:Choice>
              <mc:Fallback>
                <p:oleObj name="think-cell Folie" r:id="rId10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Foliennummernplatzhalter 3"/>
          <p:cNvSpPr>
            <a:spLocks noGrp="1"/>
          </p:cNvSpPr>
          <p:nvPr>
            <p:ph type="sldNum" sz="quarter" idx="4"/>
            <p:custDataLst>
              <p:tags r:id="rId3"/>
            </p:custDataLst>
          </p:nvPr>
        </p:nvSpPr>
        <p:spPr bwMode="gray">
          <a:xfrm>
            <a:off x="468313" y="6424612"/>
            <a:ext cx="481807" cy="43338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dirty="0" smtClean="0">
                <a:solidFill>
                  <a:srgbClr val="676767"/>
                </a:solidFill>
              </a:rPr>
              <a:t>Page </a:t>
            </a:r>
            <a:fld id="{87F334AE-4EAC-4C2D-A638-92A76F09FCC4}" type="slidenum">
              <a:rPr lang="en-US" smtClean="0">
                <a:solidFill>
                  <a:srgbClr val="676767"/>
                </a:solidFill>
              </a:rPr>
              <a:pPr/>
              <a:t>‹Nr.›</a:t>
            </a:fld>
            <a:endParaRPr lang="en-US" dirty="0">
              <a:solidFill>
                <a:srgbClr val="676767"/>
              </a:solidFill>
            </a:endParaRPr>
          </a:p>
        </p:txBody>
      </p:sp>
      <p:cxnSp>
        <p:nvCxnSpPr>
          <p:cNvPr id="12" name="Gerade Verbindung 11"/>
          <p:cNvCxnSpPr/>
          <p:nvPr userDrawn="1">
            <p:custDataLst>
              <p:tags r:id="rId4"/>
            </p:custDataLst>
          </p:nvPr>
        </p:nvCxnSpPr>
        <p:spPr bwMode="gray">
          <a:xfrm>
            <a:off x="2279651" y="3054546"/>
            <a:ext cx="0" cy="2182775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platzhalter 17"/>
          <p:cNvSpPr>
            <a:spLocks noGrp="1"/>
          </p:cNvSpPr>
          <p:nvPr>
            <p:ph type="body" sz="quarter" idx="13" hasCustomPrompt="1"/>
            <p:custDataLst>
              <p:tags r:id="rId5"/>
            </p:custDataLst>
          </p:nvPr>
        </p:nvSpPr>
        <p:spPr bwMode="gray">
          <a:xfrm>
            <a:off x="468313" y="3009900"/>
            <a:ext cx="1811337" cy="222726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Agenda/</a:t>
            </a:r>
            <a:br>
              <a:rPr lang="en-US" noProof="0" smtClean="0"/>
            </a:br>
            <a:r>
              <a:rPr lang="en-US" noProof="0" smtClean="0"/>
              <a:t>Content</a:t>
            </a:r>
            <a:endParaRPr lang="en-US" noProof="0"/>
          </a:p>
        </p:txBody>
      </p:sp>
      <p:sp>
        <p:nvSpPr>
          <p:cNvPr id="22" name="Textplatzhalter 21"/>
          <p:cNvSpPr>
            <a:spLocks noGrp="1"/>
          </p:cNvSpPr>
          <p:nvPr>
            <p:ph type="body" sz="quarter" idx="14" hasCustomPrompt="1"/>
            <p:custDataLst>
              <p:tags r:id="rId6"/>
            </p:custDataLst>
          </p:nvPr>
        </p:nvSpPr>
        <p:spPr bwMode="gray">
          <a:xfrm>
            <a:off x="2284413" y="3009900"/>
            <a:ext cx="6391275" cy="2227421"/>
          </a:xfrm>
        </p:spPr>
        <p:txBody>
          <a:bodyPr lIns="288000"/>
          <a:lstStyle>
            <a:lvl1pPr marL="357188" indent="-357188">
              <a:buSzPct val="100000"/>
              <a:buFontTx/>
              <a:buBlip>
                <a:blip r:embed="rId12"/>
              </a:buBlip>
              <a:defRPr/>
            </a:lvl1pPr>
          </a:lstStyle>
          <a:p>
            <a:pPr lvl="0"/>
            <a:r>
              <a:rPr lang="en-US" noProof="0" smtClean="0"/>
              <a:t>Topic 1</a:t>
            </a:r>
          </a:p>
        </p:txBody>
      </p:sp>
      <p:sp>
        <p:nvSpPr>
          <p:cNvPr id="24" name="Bildplatzhalter 23"/>
          <p:cNvSpPr>
            <a:spLocks noGrp="1"/>
          </p:cNvSpPr>
          <p:nvPr>
            <p:ph type="pic" sz="quarter" idx="15" hasCustomPrompt="1"/>
            <p:custDataLst>
              <p:tags r:id="rId7"/>
            </p:custDataLst>
          </p:nvPr>
        </p:nvSpPr>
        <p:spPr bwMode="gray">
          <a:xfrm>
            <a:off x="0" y="-1"/>
            <a:ext cx="9007912" cy="2309813"/>
          </a:xfrm>
          <a:blipFill>
            <a:blip r:embed="rId13" cstate="print"/>
            <a:stretch>
              <a:fillRect/>
            </a:stretch>
          </a:blipFill>
        </p:spPr>
        <p:txBody>
          <a:bodyPr tIns="594000"/>
          <a:lstStyle>
            <a:lvl1pPr algn="ctr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GB" noProof="0" smtClean="0"/>
              <a:t>Insert picture here</a:t>
            </a:r>
            <a:endParaRPr lang="en-GB" noProof="0"/>
          </a:p>
        </p:txBody>
      </p:sp>
      <p:sp>
        <p:nvSpPr>
          <p:cNvPr id="14" name="Rectangle 28"/>
          <p:cNvSpPr>
            <a:spLocks noChangeArrowheads="1"/>
          </p:cNvSpPr>
          <p:nvPr userDrawn="1">
            <p:custDataLst>
              <p:tags r:id="rId8"/>
            </p:custDataLst>
          </p:nvPr>
        </p:nvSpPr>
        <p:spPr bwMode="gray">
          <a:xfrm>
            <a:off x="9007912" y="0"/>
            <a:ext cx="10753" cy="1463811"/>
          </a:xfrm>
          <a:prstGeom prst="rect">
            <a:avLst/>
          </a:prstGeom>
          <a:solidFill>
            <a:srgbClr val="6BC200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67676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0703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886628556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3" name="think-cell Folie" r:id="rId6" imgW="360" imgH="360" progId="TCLayout.ActiveDocument.1">
                  <p:embed/>
                </p:oleObj>
              </mc:Choice>
              <mc:Fallback>
                <p:oleObj name="think-cell Folie" r:id="rId6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Foliennummernplatzhalter 3"/>
          <p:cNvSpPr>
            <a:spLocks noGrp="1"/>
          </p:cNvSpPr>
          <p:nvPr>
            <p:ph type="sldNum" sz="quarter" idx="4"/>
            <p:custDataLst>
              <p:tags r:id="rId3"/>
            </p:custDataLst>
          </p:nvPr>
        </p:nvSpPr>
        <p:spPr bwMode="gray">
          <a:xfrm>
            <a:off x="468313" y="6424612"/>
            <a:ext cx="481807" cy="43338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dirty="0" smtClean="0">
                <a:solidFill>
                  <a:srgbClr val="676767"/>
                </a:solidFill>
              </a:rPr>
              <a:t>Page </a:t>
            </a:r>
            <a:fld id="{87F334AE-4EAC-4C2D-A638-92A76F09FCC4}" type="slidenum">
              <a:rPr lang="en-US" smtClean="0">
                <a:solidFill>
                  <a:srgbClr val="676767"/>
                </a:solidFill>
              </a:rPr>
              <a:pPr/>
              <a:t>‹Nr.›</a:t>
            </a:fld>
            <a:endParaRPr lang="en-US" dirty="0">
              <a:solidFill>
                <a:srgbClr val="676767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 bwMode="gray">
          <a:xfrm>
            <a:off x="468314" y="0"/>
            <a:ext cx="7056437" cy="981075"/>
          </a:xfrm>
        </p:spPr>
        <p:txBody>
          <a:bodyPr/>
          <a:lstStyle>
            <a:lvl1pPr>
              <a:defRPr lang="en-US" sz="2200" kern="1200" noProof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dirty="0" smtClean="0"/>
              <a:t>Headline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15032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image" Target="../media/image1.emf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ags" Target="../tags/tag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vmlDrawing" Target="../drawings/vmlDrawing1.v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Relationship Id="rId35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" name="Object 34" hidden="1"/>
          <p:cNvGraphicFramePr>
            <a:graphicFrameLocks noChangeAspect="1"/>
          </p:cNvGraphicFramePr>
          <p:nvPr userDrawn="1">
            <p:custDataLst>
              <p:tags r:id="rId32"/>
            </p:custDataLst>
            <p:extLst>
              <p:ext uri="{D42A27DB-BD31-4B8C-83A1-F6EECF244321}">
                <p14:modId xmlns:p14="http://schemas.microsoft.com/office/powerpoint/2010/main" val="2543288758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think-cell Folie" r:id="rId33" imgW="360" imgH="360" progId="TCLayout.ActiveDocument.1">
                  <p:embed/>
                </p:oleObj>
              </mc:Choice>
              <mc:Fallback>
                <p:oleObj name="think-cell Folie" r:id="rId33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Fußzeilenplatzhalter 4"/>
          <p:cNvSpPr>
            <a:spLocks noGrp="1"/>
          </p:cNvSpPr>
          <p:nvPr>
            <p:ph type="ftr" sz="quarter" idx="3"/>
          </p:nvPr>
        </p:nvSpPr>
        <p:spPr bwMode="gray">
          <a:xfrm>
            <a:off x="878493" y="6424612"/>
            <a:ext cx="6001156" cy="433387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dirty="0" smtClean="0">
                <a:solidFill>
                  <a:srgbClr val="676767"/>
                </a:solidFill>
              </a:rPr>
              <a:t>• Name of Presentation • July 10, 2011</a:t>
            </a:r>
            <a:endParaRPr lang="en-US" dirty="0">
              <a:solidFill>
                <a:srgbClr val="676767"/>
              </a:solidFill>
            </a:endParaRPr>
          </a:p>
        </p:txBody>
      </p:sp>
      <p:sp>
        <p:nvSpPr>
          <p:cNvPr id="18" name="Foliennummernplatzhalter 3"/>
          <p:cNvSpPr>
            <a:spLocks noGrp="1"/>
          </p:cNvSpPr>
          <p:nvPr>
            <p:ph type="sldNum" sz="quarter" idx="4"/>
          </p:nvPr>
        </p:nvSpPr>
        <p:spPr bwMode="gray">
          <a:xfrm>
            <a:off x="468313" y="6424612"/>
            <a:ext cx="481807" cy="43338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676767"/>
                </a:solidFill>
              </a:rPr>
              <a:t>Page </a:t>
            </a:r>
            <a:fld id="{87F334AE-4EAC-4C2D-A638-92A76F09FCC4}" type="slidenum">
              <a:rPr lang="en-US" smtClean="0">
                <a:solidFill>
                  <a:srgbClr val="676767"/>
                </a:solidFill>
              </a:rPr>
              <a:pPr/>
              <a:t>‹Nr.›</a:t>
            </a:fld>
            <a:endParaRPr lang="en-US" dirty="0">
              <a:solidFill>
                <a:srgbClr val="676767"/>
              </a:solidFill>
            </a:endParaRPr>
          </a:p>
        </p:txBody>
      </p:sp>
      <p:pic>
        <p:nvPicPr>
          <p:cNvPr id="10" name="Picture 5" descr="Bayer_Cross_RGB_100917"/>
          <p:cNvPicPr>
            <a:picLocks noChangeAspect="1" noChangeArrowheads="1"/>
          </p:cNvPicPr>
          <p:nvPr/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7730331" y="250825"/>
            <a:ext cx="949325" cy="94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468314" y="0"/>
            <a:ext cx="7056437" cy="98107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 noProof="0" dirty="0" smtClean="0"/>
              <a:t>Headline</a:t>
            </a:r>
            <a:endParaRPr lang="en-US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 bwMode="gray">
          <a:xfrm>
            <a:off x="468313" y="1627188"/>
            <a:ext cx="8207374" cy="4530725"/>
          </a:xfrm>
          <a:prstGeom prst="rect">
            <a:avLst/>
          </a:prstGeom>
        </p:spPr>
        <p:txBody>
          <a:bodyPr vert="horz" wrap="square" lIns="0" tIns="72000" rIns="0" bIns="72000" rtlCol="0">
            <a:noAutofit/>
          </a:bodyPr>
          <a:lstStyle/>
          <a:p>
            <a:pPr lvl="0"/>
            <a:r>
              <a:rPr lang="en-US" noProof="0" dirty="0" smtClean="0"/>
              <a:t>Text in Arial Regular 18pt</a:t>
            </a:r>
          </a:p>
          <a:p>
            <a:pPr lvl="1"/>
            <a:r>
              <a:rPr lang="en-US" noProof="0" dirty="0" smtClean="0"/>
              <a:t>First level</a:t>
            </a:r>
          </a:p>
          <a:p>
            <a:pPr lvl="2"/>
            <a:r>
              <a:rPr lang="en-US" noProof="0" dirty="0" smtClean="0"/>
              <a:t>Second level</a:t>
            </a:r>
          </a:p>
          <a:p>
            <a:pPr lvl="3"/>
            <a:r>
              <a:rPr lang="en-US" noProof="0" dirty="0" smtClean="0"/>
              <a:t>Third level</a:t>
            </a:r>
          </a:p>
          <a:p>
            <a:pPr marL="1076325" marR="0" lvl="4" indent="-266700" algn="l" defTabSz="914400" rtl="0" eaLnBrk="1" fontAlgn="auto" latinLnBrk="0" hangingPunct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>
                <a:srgbClr val="6BC200"/>
              </a:buClr>
              <a:buSzPct val="110000"/>
              <a:buFont typeface="Arial" pitchFamily="34" charset="0"/>
              <a:buChar char="•"/>
              <a:tabLst/>
              <a:defRPr/>
            </a:pPr>
            <a:r>
              <a:rPr lang="en-US" noProof="0" dirty="0" smtClean="0"/>
              <a:t>Fourth level</a:t>
            </a:r>
            <a:r>
              <a:rPr lang="de-DE" dirty="0" smtClean="0"/>
              <a:t>Paritätische Kommission</a:t>
            </a:r>
          </a:p>
          <a:p>
            <a:pPr lvl="4"/>
            <a:endParaRPr lang="en-US" noProof="0" dirty="0"/>
          </a:p>
        </p:txBody>
      </p:sp>
      <p:sp>
        <p:nvSpPr>
          <p:cNvPr id="13" name="Freeform 40"/>
          <p:cNvSpPr>
            <a:spLocks/>
          </p:cNvSpPr>
          <p:nvPr/>
        </p:nvSpPr>
        <p:spPr bwMode="gray">
          <a:xfrm>
            <a:off x="1588" y="6027712"/>
            <a:ext cx="9142412" cy="830288"/>
          </a:xfrm>
          <a:custGeom>
            <a:avLst/>
            <a:gdLst>
              <a:gd name="connsiteX0" fmla="*/ 10000 w 10000"/>
              <a:gd name="connsiteY0" fmla="*/ 10000 h 10000"/>
              <a:gd name="connsiteX1" fmla="*/ 10000 w 10000"/>
              <a:gd name="connsiteY1" fmla="*/ 0 h 10000"/>
              <a:gd name="connsiteX2" fmla="*/ 9861 w 10000"/>
              <a:gd name="connsiteY2" fmla="*/ 0 h 10000"/>
              <a:gd name="connsiteX3" fmla="*/ 9856 w 10000"/>
              <a:gd name="connsiteY3" fmla="*/ 4673 h 10000"/>
              <a:gd name="connsiteX4" fmla="*/ 0 w 10000"/>
              <a:gd name="connsiteY4" fmla="*/ 4731 h 10000"/>
              <a:gd name="connsiteX5" fmla="*/ 0 w 10000"/>
              <a:gd name="connsiteY5" fmla="*/ 10000 h 10000"/>
              <a:gd name="connsiteX6" fmla="*/ 10000 w 10000"/>
              <a:gd name="connsiteY6" fmla="*/ 10000 h 10000"/>
              <a:gd name="connsiteX0" fmla="*/ 10000 w 10000"/>
              <a:gd name="connsiteY0" fmla="*/ 10000 h 10000"/>
              <a:gd name="connsiteX1" fmla="*/ 10000 w 10000"/>
              <a:gd name="connsiteY1" fmla="*/ 0 h 10000"/>
              <a:gd name="connsiteX2" fmla="*/ 9856 w 10000"/>
              <a:gd name="connsiteY2" fmla="*/ 29 h 10000"/>
              <a:gd name="connsiteX3" fmla="*/ 9856 w 10000"/>
              <a:gd name="connsiteY3" fmla="*/ 4673 h 10000"/>
              <a:gd name="connsiteX4" fmla="*/ 0 w 10000"/>
              <a:gd name="connsiteY4" fmla="*/ 4731 h 10000"/>
              <a:gd name="connsiteX5" fmla="*/ 0 w 10000"/>
              <a:gd name="connsiteY5" fmla="*/ 10000 h 10000"/>
              <a:gd name="connsiteX6" fmla="*/ 10000 w 10000"/>
              <a:gd name="connsiteY6" fmla="*/ 10000 h 10000"/>
              <a:gd name="connsiteX0" fmla="*/ 10000 w 10000"/>
              <a:gd name="connsiteY0" fmla="*/ 10058 h 10058"/>
              <a:gd name="connsiteX1" fmla="*/ 10000 w 10000"/>
              <a:gd name="connsiteY1" fmla="*/ 58 h 10058"/>
              <a:gd name="connsiteX2" fmla="*/ 9856 w 10000"/>
              <a:gd name="connsiteY2" fmla="*/ 0 h 10058"/>
              <a:gd name="connsiteX3" fmla="*/ 9856 w 10000"/>
              <a:gd name="connsiteY3" fmla="*/ 4731 h 10058"/>
              <a:gd name="connsiteX4" fmla="*/ 0 w 10000"/>
              <a:gd name="connsiteY4" fmla="*/ 4789 h 10058"/>
              <a:gd name="connsiteX5" fmla="*/ 0 w 10000"/>
              <a:gd name="connsiteY5" fmla="*/ 10058 h 10058"/>
              <a:gd name="connsiteX6" fmla="*/ 10000 w 10000"/>
              <a:gd name="connsiteY6" fmla="*/ 10058 h 10058"/>
              <a:gd name="connsiteX0" fmla="*/ 10000 w 10000"/>
              <a:gd name="connsiteY0" fmla="*/ 10087 h 10087"/>
              <a:gd name="connsiteX1" fmla="*/ 10000 w 10000"/>
              <a:gd name="connsiteY1" fmla="*/ 0 h 10087"/>
              <a:gd name="connsiteX2" fmla="*/ 9856 w 10000"/>
              <a:gd name="connsiteY2" fmla="*/ 29 h 10087"/>
              <a:gd name="connsiteX3" fmla="*/ 9856 w 10000"/>
              <a:gd name="connsiteY3" fmla="*/ 4760 h 10087"/>
              <a:gd name="connsiteX4" fmla="*/ 0 w 10000"/>
              <a:gd name="connsiteY4" fmla="*/ 4818 h 10087"/>
              <a:gd name="connsiteX5" fmla="*/ 0 w 10000"/>
              <a:gd name="connsiteY5" fmla="*/ 10087 h 10087"/>
              <a:gd name="connsiteX6" fmla="*/ 10000 w 10000"/>
              <a:gd name="connsiteY6" fmla="*/ 10087 h 10087"/>
              <a:gd name="connsiteX0" fmla="*/ 10000 w 10000"/>
              <a:gd name="connsiteY0" fmla="*/ 10058 h 10058"/>
              <a:gd name="connsiteX1" fmla="*/ 10000 w 10000"/>
              <a:gd name="connsiteY1" fmla="*/ 29 h 10058"/>
              <a:gd name="connsiteX2" fmla="*/ 9856 w 10000"/>
              <a:gd name="connsiteY2" fmla="*/ 0 h 10058"/>
              <a:gd name="connsiteX3" fmla="*/ 9856 w 10000"/>
              <a:gd name="connsiteY3" fmla="*/ 4731 h 10058"/>
              <a:gd name="connsiteX4" fmla="*/ 0 w 10000"/>
              <a:gd name="connsiteY4" fmla="*/ 4789 h 10058"/>
              <a:gd name="connsiteX5" fmla="*/ 0 w 10000"/>
              <a:gd name="connsiteY5" fmla="*/ 10058 h 10058"/>
              <a:gd name="connsiteX6" fmla="*/ 10000 w 10000"/>
              <a:gd name="connsiteY6" fmla="*/ 10058 h 10058"/>
              <a:gd name="connsiteX0" fmla="*/ 10000 w 10000"/>
              <a:gd name="connsiteY0" fmla="*/ 10058 h 10058"/>
              <a:gd name="connsiteX1" fmla="*/ 10000 w 10000"/>
              <a:gd name="connsiteY1" fmla="*/ 29 h 10058"/>
              <a:gd name="connsiteX2" fmla="*/ 9856 w 10000"/>
              <a:gd name="connsiteY2" fmla="*/ 0 h 10058"/>
              <a:gd name="connsiteX3" fmla="*/ 9856 w 10000"/>
              <a:gd name="connsiteY3" fmla="*/ 4731 h 10058"/>
              <a:gd name="connsiteX4" fmla="*/ 0 w 10000"/>
              <a:gd name="connsiteY4" fmla="*/ 4731 h 10058"/>
              <a:gd name="connsiteX5" fmla="*/ 0 w 10000"/>
              <a:gd name="connsiteY5" fmla="*/ 10058 h 10058"/>
              <a:gd name="connsiteX6" fmla="*/ 10000 w 10000"/>
              <a:gd name="connsiteY6" fmla="*/ 10058 h 10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0" h="10058">
                <a:moveTo>
                  <a:pt x="10000" y="10058"/>
                </a:moveTo>
                <a:lnTo>
                  <a:pt x="10000" y="29"/>
                </a:lnTo>
                <a:lnTo>
                  <a:pt x="9856" y="0"/>
                </a:lnTo>
                <a:cubicBezTo>
                  <a:pt x="9854" y="1558"/>
                  <a:pt x="9858" y="3173"/>
                  <a:pt x="9856" y="4731"/>
                </a:cubicBezTo>
                <a:lnTo>
                  <a:pt x="0" y="4731"/>
                </a:lnTo>
                <a:lnTo>
                  <a:pt x="0" y="10058"/>
                </a:lnTo>
                <a:lnTo>
                  <a:pt x="10000" y="10058"/>
                </a:ln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bg1"/>
              </a:gs>
            </a:gsLst>
            <a:lin ang="5400000" scaled="0"/>
          </a:gradFill>
          <a:ln w="317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676767"/>
              </a:solidFill>
            </a:endParaRPr>
          </a:p>
        </p:txBody>
      </p:sp>
      <p:sp>
        <p:nvSpPr>
          <p:cNvPr id="14" name="Rectangle 41"/>
          <p:cNvSpPr>
            <a:spLocks noChangeArrowheads="1"/>
          </p:cNvSpPr>
          <p:nvPr/>
        </p:nvSpPr>
        <p:spPr bwMode="gray">
          <a:xfrm>
            <a:off x="9017000" y="1463676"/>
            <a:ext cx="127000" cy="3178969"/>
          </a:xfrm>
          <a:custGeom>
            <a:avLst/>
            <a:gdLst>
              <a:gd name="connsiteX0" fmla="*/ 0 w 127000"/>
              <a:gd name="connsiteY0" fmla="*/ 0 h 3171825"/>
              <a:gd name="connsiteX1" fmla="*/ 127000 w 127000"/>
              <a:gd name="connsiteY1" fmla="*/ 0 h 3171825"/>
              <a:gd name="connsiteX2" fmla="*/ 127000 w 127000"/>
              <a:gd name="connsiteY2" fmla="*/ 3171825 h 3171825"/>
              <a:gd name="connsiteX3" fmla="*/ 0 w 127000"/>
              <a:gd name="connsiteY3" fmla="*/ 3171825 h 3171825"/>
              <a:gd name="connsiteX4" fmla="*/ 0 w 127000"/>
              <a:gd name="connsiteY4" fmla="*/ 0 h 3171825"/>
              <a:gd name="connsiteX0" fmla="*/ 0 w 127000"/>
              <a:gd name="connsiteY0" fmla="*/ 0 h 3178968"/>
              <a:gd name="connsiteX1" fmla="*/ 127000 w 127000"/>
              <a:gd name="connsiteY1" fmla="*/ 0 h 3178968"/>
              <a:gd name="connsiteX2" fmla="*/ 127000 w 127000"/>
              <a:gd name="connsiteY2" fmla="*/ 3171825 h 3178968"/>
              <a:gd name="connsiteX3" fmla="*/ 0 w 127000"/>
              <a:gd name="connsiteY3" fmla="*/ 3178968 h 3178968"/>
              <a:gd name="connsiteX4" fmla="*/ 0 w 127000"/>
              <a:gd name="connsiteY4" fmla="*/ 0 h 3178968"/>
              <a:gd name="connsiteX0" fmla="*/ 0 w 127000"/>
              <a:gd name="connsiteY0" fmla="*/ 0 h 3181350"/>
              <a:gd name="connsiteX1" fmla="*/ 127000 w 127000"/>
              <a:gd name="connsiteY1" fmla="*/ 0 h 3181350"/>
              <a:gd name="connsiteX2" fmla="*/ 127000 w 127000"/>
              <a:gd name="connsiteY2" fmla="*/ 3181350 h 3181350"/>
              <a:gd name="connsiteX3" fmla="*/ 0 w 127000"/>
              <a:gd name="connsiteY3" fmla="*/ 3178968 h 3181350"/>
              <a:gd name="connsiteX4" fmla="*/ 0 w 127000"/>
              <a:gd name="connsiteY4" fmla="*/ 0 h 3181350"/>
              <a:gd name="connsiteX0" fmla="*/ 0 w 127000"/>
              <a:gd name="connsiteY0" fmla="*/ 0 h 3178968"/>
              <a:gd name="connsiteX1" fmla="*/ 127000 w 127000"/>
              <a:gd name="connsiteY1" fmla="*/ 0 h 3178968"/>
              <a:gd name="connsiteX2" fmla="*/ 127000 w 127000"/>
              <a:gd name="connsiteY2" fmla="*/ 3174207 h 3178968"/>
              <a:gd name="connsiteX3" fmla="*/ 0 w 127000"/>
              <a:gd name="connsiteY3" fmla="*/ 3178968 h 3178968"/>
              <a:gd name="connsiteX4" fmla="*/ 0 w 127000"/>
              <a:gd name="connsiteY4" fmla="*/ 0 h 3178968"/>
              <a:gd name="connsiteX0" fmla="*/ 0 w 127000"/>
              <a:gd name="connsiteY0" fmla="*/ 0 h 3178969"/>
              <a:gd name="connsiteX1" fmla="*/ 127000 w 127000"/>
              <a:gd name="connsiteY1" fmla="*/ 0 h 3178969"/>
              <a:gd name="connsiteX2" fmla="*/ 124619 w 127000"/>
              <a:gd name="connsiteY2" fmla="*/ 3178969 h 3178969"/>
              <a:gd name="connsiteX3" fmla="*/ 0 w 127000"/>
              <a:gd name="connsiteY3" fmla="*/ 3178968 h 3178969"/>
              <a:gd name="connsiteX4" fmla="*/ 0 w 127000"/>
              <a:gd name="connsiteY4" fmla="*/ 0 h 3178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00" h="3178969">
                <a:moveTo>
                  <a:pt x="0" y="0"/>
                </a:moveTo>
                <a:lnTo>
                  <a:pt x="127000" y="0"/>
                </a:lnTo>
                <a:cubicBezTo>
                  <a:pt x="126206" y="1059656"/>
                  <a:pt x="125413" y="2119313"/>
                  <a:pt x="124619" y="3178969"/>
                </a:cubicBezTo>
                <a:lnTo>
                  <a:pt x="0" y="3178968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16200000" scaled="0"/>
          </a:gradFill>
          <a:ln w="317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676767"/>
              </a:solidFill>
            </a:endParaRPr>
          </a:p>
        </p:txBody>
      </p:sp>
      <p:sp>
        <p:nvSpPr>
          <p:cNvPr id="15" name="Freeform 24"/>
          <p:cNvSpPr>
            <a:spLocks/>
          </p:cNvSpPr>
          <p:nvPr/>
        </p:nvSpPr>
        <p:spPr bwMode="gray">
          <a:xfrm>
            <a:off x="570" y="1463811"/>
            <a:ext cx="9144448" cy="3876612"/>
          </a:xfrm>
          <a:custGeom>
            <a:avLst/>
            <a:gdLst/>
            <a:ahLst/>
            <a:cxnLst>
              <a:cxn ang="0">
                <a:pos x="6709" y="2360"/>
              </a:cxn>
              <a:cxn ang="0">
                <a:pos x="6709" y="0"/>
              </a:cxn>
              <a:cxn ang="0">
                <a:pos x="0" y="0"/>
              </a:cxn>
              <a:cxn ang="0">
                <a:pos x="0" y="7"/>
              </a:cxn>
              <a:cxn ang="0">
                <a:pos x="6701" y="7"/>
              </a:cxn>
              <a:cxn ang="0">
                <a:pos x="6701" y="2884"/>
              </a:cxn>
              <a:cxn ang="0">
                <a:pos x="6803" y="2884"/>
              </a:cxn>
              <a:cxn ang="0">
                <a:pos x="6803" y="2360"/>
              </a:cxn>
              <a:cxn ang="0">
                <a:pos x="6709" y="2360"/>
              </a:cxn>
              <a:cxn ang="0">
                <a:pos x="6709" y="2360"/>
              </a:cxn>
            </a:cxnLst>
            <a:rect l="0" t="0" r="r" b="b"/>
            <a:pathLst>
              <a:path w="6803" h="2884">
                <a:moveTo>
                  <a:pt x="6709" y="2360"/>
                </a:moveTo>
                <a:lnTo>
                  <a:pt x="6709" y="0"/>
                </a:lnTo>
                <a:lnTo>
                  <a:pt x="0" y="0"/>
                </a:lnTo>
                <a:lnTo>
                  <a:pt x="0" y="7"/>
                </a:lnTo>
                <a:lnTo>
                  <a:pt x="6701" y="7"/>
                </a:lnTo>
                <a:lnTo>
                  <a:pt x="6701" y="2884"/>
                </a:lnTo>
                <a:lnTo>
                  <a:pt x="6803" y="2884"/>
                </a:lnTo>
                <a:lnTo>
                  <a:pt x="6803" y="2360"/>
                </a:lnTo>
                <a:lnTo>
                  <a:pt x="6709" y="2360"/>
                </a:lnTo>
                <a:lnTo>
                  <a:pt x="6709" y="2360"/>
                </a:lnTo>
                <a:close/>
              </a:path>
            </a:pathLst>
          </a:custGeom>
          <a:solidFill>
            <a:srgbClr val="6BC2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676767"/>
              </a:solidFill>
            </a:endParaRPr>
          </a:p>
        </p:txBody>
      </p:sp>
      <p:sp>
        <p:nvSpPr>
          <p:cNvPr id="20" name="Freeform 25"/>
          <p:cNvSpPr>
            <a:spLocks/>
          </p:cNvSpPr>
          <p:nvPr/>
        </p:nvSpPr>
        <p:spPr bwMode="gray">
          <a:xfrm>
            <a:off x="570" y="5331013"/>
            <a:ext cx="9144448" cy="1091473"/>
          </a:xfrm>
          <a:custGeom>
            <a:avLst/>
            <a:gdLst/>
            <a:ahLst/>
            <a:cxnLst>
              <a:cxn ang="0">
                <a:pos x="6803" y="0"/>
              </a:cxn>
              <a:cxn ang="0">
                <a:pos x="6701" y="0"/>
              </a:cxn>
              <a:cxn ang="0">
                <a:pos x="6701" y="805"/>
              </a:cxn>
              <a:cxn ang="0">
                <a:pos x="0" y="805"/>
              </a:cxn>
              <a:cxn ang="0">
                <a:pos x="0" y="812"/>
              </a:cxn>
              <a:cxn ang="0">
                <a:pos x="6709" y="812"/>
              </a:cxn>
              <a:cxn ang="0">
                <a:pos x="6709" y="522"/>
              </a:cxn>
              <a:cxn ang="0">
                <a:pos x="6803" y="522"/>
              </a:cxn>
              <a:cxn ang="0">
                <a:pos x="6803" y="0"/>
              </a:cxn>
              <a:cxn ang="0">
                <a:pos x="6803" y="0"/>
              </a:cxn>
            </a:cxnLst>
            <a:rect l="0" t="0" r="r" b="b"/>
            <a:pathLst>
              <a:path w="6803" h="812">
                <a:moveTo>
                  <a:pt x="6803" y="0"/>
                </a:moveTo>
                <a:lnTo>
                  <a:pt x="6701" y="0"/>
                </a:lnTo>
                <a:lnTo>
                  <a:pt x="6701" y="805"/>
                </a:lnTo>
                <a:lnTo>
                  <a:pt x="0" y="805"/>
                </a:lnTo>
                <a:lnTo>
                  <a:pt x="0" y="812"/>
                </a:lnTo>
                <a:lnTo>
                  <a:pt x="6709" y="812"/>
                </a:lnTo>
                <a:lnTo>
                  <a:pt x="6709" y="522"/>
                </a:lnTo>
                <a:lnTo>
                  <a:pt x="6803" y="522"/>
                </a:lnTo>
                <a:lnTo>
                  <a:pt x="6803" y="0"/>
                </a:lnTo>
                <a:lnTo>
                  <a:pt x="6803" y="0"/>
                </a:lnTo>
                <a:close/>
              </a:path>
            </a:pathLst>
          </a:custGeom>
          <a:solidFill>
            <a:srgbClr val="0090C5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676767"/>
              </a:solidFill>
            </a:endParaRPr>
          </a:p>
        </p:txBody>
      </p:sp>
      <p:sp>
        <p:nvSpPr>
          <p:cNvPr id="21" name="Rectangle 26"/>
          <p:cNvSpPr txBox="1">
            <a:spLocks noChangeArrowheads="1"/>
          </p:cNvSpPr>
          <p:nvPr userDrawn="1"/>
        </p:nvSpPr>
        <p:spPr>
          <a:xfrm>
            <a:off x="241540" y="6437313"/>
            <a:ext cx="8643667" cy="363537"/>
          </a:xfrm>
          <a:prstGeom prst="rect">
            <a:avLst/>
          </a:prstGeom>
          <a:ln/>
        </p:spPr>
        <p:txBody>
          <a:bodyPr anchor="ctr"/>
          <a:lstStyle>
            <a:lvl1pPr>
              <a:defRPr/>
            </a:lvl1pPr>
          </a:lstStyle>
          <a:p>
            <a:pPr>
              <a:defRPr/>
            </a:pPr>
            <a:r>
              <a:rPr lang="en-GB" sz="1000" dirty="0" err="1" smtClean="0">
                <a:solidFill>
                  <a:srgbClr val="676767"/>
                </a:solidFill>
              </a:rPr>
              <a:t>Seite</a:t>
            </a:r>
            <a:r>
              <a:rPr lang="en-GB" sz="1000" dirty="0" smtClean="0">
                <a:solidFill>
                  <a:srgbClr val="676767"/>
                </a:solidFill>
              </a:rPr>
              <a:t> </a:t>
            </a:r>
            <a:fld id="{03345077-7827-4220-AB32-9C95DEE55EAD}" type="slidenum">
              <a:rPr lang="en-GB" sz="1000" smtClean="0">
                <a:solidFill>
                  <a:srgbClr val="676767"/>
                </a:solidFill>
              </a:rPr>
              <a:pPr>
                <a:defRPr/>
              </a:pPr>
              <a:t>‹Nr.›</a:t>
            </a:fld>
            <a:r>
              <a:rPr lang="en-GB" sz="1000" dirty="0" smtClean="0">
                <a:solidFill>
                  <a:srgbClr val="676767"/>
                </a:solidFill>
              </a:rPr>
              <a:t>	 GAC </a:t>
            </a:r>
            <a:r>
              <a:rPr lang="en-GB" sz="1000" dirty="0" smtClean="0">
                <a:solidFill>
                  <a:srgbClr val="676767"/>
                </a:solidFill>
              </a:rPr>
              <a:t>Strategy 2015         </a:t>
            </a:r>
            <a:r>
              <a:rPr lang="en-GB" sz="1000" dirty="0" err="1" smtClean="0">
                <a:solidFill>
                  <a:srgbClr val="676767"/>
                </a:solidFill>
              </a:rPr>
              <a:t>Präsentation</a:t>
            </a:r>
            <a:r>
              <a:rPr lang="en-GB" sz="1000" baseline="0" dirty="0" smtClean="0">
                <a:solidFill>
                  <a:srgbClr val="676767"/>
                </a:solidFill>
              </a:rPr>
              <a:t> </a:t>
            </a:r>
            <a:r>
              <a:rPr lang="en-GB" sz="1000" baseline="0" dirty="0" err="1" smtClean="0">
                <a:solidFill>
                  <a:srgbClr val="676767"/>
                </a:solidFill>
              </a:rPr>
              <a:t>zum</a:t>
            </a:r>
            <a:r>
              <a:rPr lang="en-GB" sz="1000" baseline="0" dirty="0" smtClean="0">
                <a:solidFill>
                  <a:srgbClr val="676767"/>
                </a:solidFill>
              </a:rPr>
              <a:t> Training Tool “</a:t>
            </a:r>
            <a:r>
              <a:rPr lang="en-GB" sz="1000" baseline="0" dirty="0" err="1" smtClean="0">
                <a:solidFill>
                  <a:srgbClr val="676767"/>
                </a:solidFill>
              </a:rPr>
              <a:t>Verstehe</a:t>
            </a:r>
            <a:r>
              <a:rPr lang="en-GB" sz="1000" baseline="0" dirty="0" smtClean="0">
                <a:solidFill>
                  <a:srgbClr val="676767"/>
                </a:solidFill>
              </a:rPr>
              <a:t>” </a:t>
            </a:r>
            <a:r>
              <a:rPr lang="en-GB" sz="1000" baseline="0" dirty="0" err="1" smtClean="0">
                <a:solidFill>
                  <a:srgbClr val="676767"/>
                </a:solidFill>
              </a:rPr>
              <a:t>für</a:t>
            </a:r>
            <a:r>
              <a:rPr lang="en-GB" sz="1000" baseline="0" dirty="0" smtClean="0">
                <a:solidFill>
                  <a:srgbClr val="676767"/>
                </a:solidFill>
              </a:rPr>
              <a:t> den </a:t>
            </a:r>
            <a:r>
              <a:rPr lang="en-GB" sz="1000" dirty="0" smtClean="0">
                <a:solidFill>
                  <a:srgbClr val="676767"/>
                </a:solidFill>
              </a:rPr>
              <a:t>GBA </a:t>
            </a:r>
            <a:r>
              <a:rPr lang="en-GB" sz="1000" dirty="0" smtClean="0">
                <a:solidFill>
                  <a:srgbClr val="676767"/>
                </a:solidFill>
              </a:rPr>
              <a:t>	</a:t>
            </a:r>
            <a:endParaRPr lang="en-GB" sz="1000" dirty="0">
              <a:solidFill>
                <a:srgbClr val="67676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9879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1" r:id="rId20"/>
    <p:sldLayoutId id="2147483682" r:id="rId21"/>
    <p:sldLayoutId id="2147483683" r:id="rId22"/>
    <p:sldLayoutId id="2147483684" r:id="rId23"/>
    <p:sldLayoutId id="2147483685" r:id="rId24"/>
    <p:sldLayoutId id="2147483686" r:id="rId25"/>
    <p:sldLayoutId id="2147483687" r:id="rId26"/>
    <p:sldLayoutId id="2147483688" r:id="rId27"/>
    <p:sldLayoutId id="2147483689" r:id="rId28"/>
    <p:sldLayoutId id="2147483690" r:id="rId29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ct val="40000"/>
        </a:spcBef>
        <a:spcAft>
          <a:spcPct val="0"/>
        </a:spcAft>
        <a:buClr>
          <a:schemeClr val="accent2"/>
        </a:buClr>
        <a:buSzPct val="110000"/>
        <a:buFont typeface="Arial" pitchFamily="34" charset="0"/>
        <a:buNone/>
        <a:defRPr sz="13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266700" indent="-266700" algn="l" defTabSz="914400" rtl="0" eaLnBrk="1" latinLnBrk="0" hangingPunct="1">
        <a:lnSpc>
          <a:spcPct val="100000"/>
        </a:lnSpc>
        <a:spcBef>
          <a:spcPct val="40000"/>
        </a:spcBef>
        <a:spcAft>
          <a:spcPct val="0"/>
        </a:spcAft>
        <a:buClr>
          <a:srgbClr val="6BC200"/>
        </a:buClr>
        <a:buSzPct val="110000"/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542925" indent="-276225" algn="l" defTabSz="914400" rtl="0" eaLnBrk="1" latinLnBrk="0" hangingPunct="1">
        <a:lnSpc>
          <a:spcPct val="100000"/>
        </a:lnSpc>
        <a:spcBef>
          <a:spcPct val="40000"/>
        </a:spcBef>
        <a:spcAft>
          <a:spcPct val="0"/>
        </a:spcAft>
        <a:buClr>
          <a:srgbClr val="6BC200"/>
        </a:buClr>
        <a:buSzPct val="110000"/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809625" indent="-266700" algn="l" defTabSz="914400" rtl="0" eaLnBrk="1" latinLnBrk="0" hangingPunct="1">
        <a:lnSpc>
          <a:spcPct val="100000"/>
        </a:lnSpc>
        <a:spcBef>
          <a:spcPct val="40000"/>
        </a:spcBef>
        <a:spcAft>
          <a:spcPct val="0"/>
        </a:spcAft>
        <a:buClr>
          <a:srgbClr val="6BC200"/>
        </a:buClr>
        <a:buSzPct val="110000"/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076325" marR="0" indent="-266700" algn="l" defTabSz="914400" rtl="0" eaLnBrk="1" fontAlgn="auto" latinLnBrk="0" hangingPunct="1">
        <a:lnSpc>
          <a:spcPct val="100000"/>
        </a:lnSpc>
        <a:spcBef>
          <a:spcPct val="40000"/>
        </a:spcBef>
        <a:spcAft>
          <a:spcPct val="0"/>
        </a:spcAft>
        <a:buClr>
          <a:srgbClr val="6BC200"/>
        </a:buClr>
        <a:buSzPct val="110000"/>
        <a:buFont typeface="Arial" pitchFamily="34" charset="0"/>
        <a:buChar char="•"/>
        <a:tabLst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246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10.emf"/><Relationship Id="rId5" Type="http://schemas.openxmlformats.org/officeDocument/2006/relationships/oleObject" Target="../embeddings/oleObject26.bin"/><Relationship Id="rId4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247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10.emf"/><Relationship Id="rId5" Type="http://schemas.openxmlformats.org/officeDocument/2006/relationships/oleObject" Target="../embeddings/oleObject27.bin"/><Relationship Id="rId4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248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10.emf"/><Relationship Id="rId5" Type="http://schemas.openxmlformats.org/officeDocument/2006/relationships/oleObject" Target="../embeddings/oleObject28.bin"/><Relationship Id="rId4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platzhalter 2"/>
          <p:cNvPicPr>
            <a:picLocks noGrp="1" noChangeAspect="1"/>
          </p:cNvPicPr>
          <p:nvPr>
            <p:ph type="pic" sz="quarter" idx="1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" r="24"/>
          <a:stretch>
            <a:fillRect/>
          </a:stretch>
        </p:blipFill>
        <p:spPr/>
      </p:pic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3189477" y="4600848"/>
            <a:ext cx="5292725" cy="1068736"/>
          </a:xfrm>
        </p:spPr>
        <p:txBody>
          <a:bodyPr/>
          <a:lstStyle/>
          <a:p>
            <a:r>
              <a:rPr lang="en-US" dirty="0" err="1" smtClean="0"/>
              <a:t>Trainingtool</a:t>
            </a:r>
            <a:r>
              <a:rPr lang="en-US" dirty="0" smtClean="0"/>
              <a:t> “</a:t>
            </a:r>
            <a:r>
              <a:rPr lang="en-US" dirty="0" err="1" smtClean="0"/>
              <a:t>Verstehe</a:t>
            </a:r>
            <a:r>
              <a:rPr lang="en-US" dirty="0" smtClean="0"/>
              <a:t>”</a:t>
            </a:r>
            <a:br>
              <a:rPr lang="en-US" dirty="0" smtClean="0"/>
            </a:br>
            <a:r>
              <a:rPr lang="en-US" dirty="0" smtClean="0"/>
              <a:t>Questionnaire to give answers to the</a:t>
            </a:r>
            <a:br>
              <a:rPr lang="en-US" dirty="0" smtClean="0"/>
            </a:br>
            <a:r>
              <a:rPr lang="en-US" dirty="0" smtClean="0"/>
              <a:t>Bayer AG workers council  </a:t>
            </a:r>
            <a:endParaRPr lang="en-US" dirty="0"/>
          </a:p>
        </p:txBody>
      </p:sp>
      <p:sp>
        <p:nvSpPr>
          <p:cNvPr id="6" name="Titel 5"/>
          <p:cNvSpPr>
            <a:spLocks noGrp="1"/>
          </p:cNvSpPr>
          <p:nvPr>
            <p:ph type="ctrTitle"/>
          </p:nvPr>
        </p:nvSpPr>
        <p:spPr>
          <a:xfrm>
            <a:off x="3189477" y="3827297"/>
            <a:ext cx="5579939" cy="664797"/>
          </a:xfrm>
        </p:spPr>
        <p:txBody>
          <a:bodyPr/>
          <a:lstStyle/>
          <a:p>
            <a:r>
              <a:rPr lang="en-US" sz="2400" b="1" dirty="0" smtClean="0"/>
              <a:t>Accounting Knowledge </a:t>
            </a:r>
            <a:r>
              <a:rPr lang="en-US" sz="2400" b="1" dirty="0"/>
              <a:t>Management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4294967295"/>
          </p:nvPr>
        </p:nvSpPr>
        <p:spPr>
          <a:xfrm>
            <a:off x="871379" y="6424613"/>
            <a:ext cx="6001156" cy="433386"/>
          </a:xfrm>
          <a:prstGeom prst="rect">
            <a:avLst/>
          </a:prstGeom>
        </p:spPr>
        <p:txBody>
          <a:bodyPr/>
          <a:lstStyle/>
          <a:p>
            <a:r>
              <a:rPr lang="nb-NO" noProof="0" smtClean="0">
                <a:solidFill>
                  <a:schemeClr val="tx1">
                    <a:alpha val="0"/>
                  </a:schemeClr>
                </a:solidFill>
              </a:rPr>
              <a:t>• BBS 4:3 Template 2010 • September 2012</a:t>
            </a:r>
            <a:endParaRPr lang="en-US" noProof="0">
              <a:solidFill>
                <a:schemeClr val="tx1">
                  <a:alpha val="0"/>
                </a:schemeClr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294967295"/>
          </p:nvPr>
        </p:nvSpPr>
        <p:spPr>
          <a:xfrm>
            <a:off x="361155" y="6424613"/>
            <a:ext cx="481807" cy="433386"/>
          </a:xfrm>
          <a:prstGeom prst="rect">
            <a:avLst/>
          </a:prstGeom>
        </p:spPr>
        <p:txBody>
          <a:bodyPr/>
          <a:lstStyle/>
          <a:p>
            <a:r>
              <a:rPr lang="en-US" noProof="0" smtClean="0"/>
              <a:t>Page </a:t>
            </a:r>
            <a:fld id="{87F334AE-4EAC-4C2D-A638-92A76F09FCC4}" type="slidenum">
              <a:rPr lang="en-US" noProof="0" smtClean="0"/>
              <a:pPr/>
              <a:t>1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720516171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kt 8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22552757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Fallback>
                <p:oleObj name="think-cell Foli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95536" y="257580"/>
            <a:ext cx="7216844" cy="981075"/>
          </a:xfrm>
        </p:spPr>
        <p:txBody>
          <a:bodyPr/>
          <a:lstStyle/>
          <a:p>
            <a:r>
              <a:rPr lang="en-US" dirty="0" err="1" smtClean="0"/>
              <a:t>Themenbereiche</a:t>
            </a:r>
            <a:r>
              <a:rPr lang="en-US" dirty="0" smtClean="0"/>
              <a:t> </a:t>
            </a:r>
            <a:r>
              <a:rPr lang="en-US" dirty="0" err="1" smtClean="0"/>
              <a:t>für</a:t>
            </a:r>
            <a:r>
              <a:rPr lang="en-US" dirty="0" smtClean="0"/>
              <a:t> </a:t>
            </a:r>
            <a:r>
              <a:rPr lang="en-US" dirty="0" err="1" smtClean="0"/>
              <a:t>eine</a:t>
            </a:r>
            <a:r>
              <a:rPr lang="en-US" dirty="0" smtClean="0"/>
              <a:t> </a:t>
            </a:r>
            <a:r>
              <a:rPr lang="en-US" dirty="0" err="1" smtClean="0"/>
              <a:t>Präsentation</a:t>
            </a:r>
            <a:r>
              <a:rPr lang="en-US" dirty="0" smtClean="0"/>
              <a:t> des Training Tools “</a:t>
            </a:r>
            <a:r>
              <a:rPr lang="en-US" dirty="0" err="1" smtClean="0"/>
              <a:t>Verstehe</a:t>
            </a:r>
            <a:r>
              <a:rPr lang="en-US" dirty="0" smtClean="0"/>
              <a:t>” </a:t>
            </a:r>
            <a:r>
              <a:rPr lang="en-US" dirty="0" err="1" smtClean="0"/>
              <a:t>vor</a:t>
            </a:r>
            <a:r>
              <a:rPr lang="en-US" dirty="0" smtClean="0"/>
              <a:t> </a:t>
            </a:r>
            <a:r>
              <a:rPr lang="en-US" dirty="0" err="1" smtClean="0"/>
              <a:t>dem</a:t>
            </a:r>
            <a:r>
              <a:rPr lang="en-US" dirty="0" smtClean="0"/>
              <a:t> </a:t>
            </a:r>
            <a:r>
              <a:rPr lang="en-US" dirty="0" err="1" smtClean="0"/>
              <a:t>Gesamtbetriebsrat</a:t>
            </a:r>
            <a:r>
              <a:rPr lang="en-US" dirty="0" smtClean="0"/>
              <a:t> (GBA)</a:t>
            </a:r>
            <a:endParaRPr lang="en-US" dirty="0"/>
          </a:p>
        </p:txBody>
      </p:sp>
      <p:sp>
        <p:nvSpPr>
          <p:cNvPr id="5" name="Rechteck 4"/>
          <p:cNvSpPr/>
          <p:nvPr/>
        </p:nvSpPr>
        <p:spPr bwMode="auto">
          <a:xfrm>
            <a:off x="504896" y="1628800"/>
            <a:ext cx="8099552" cy="1728192"/>
          </a:xfrm>
          <a:prstGeom prst="rect">
            <a:avLst/>
          </a:prstGeom>
          <a:noFill/>
          <a:ln w="6350" algn="ctr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</a:bodyPr>
          <a:lstStyle/>
          <a:p>
            <a:pPr marL="0" lvl="1" fontAlgn="base">
              <a:spcBef>
                <a:spcPts val="1400"/>
              </a:spcBef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b="1" dirty="0" smtClean="0">
                <a:solidFill>
                  <a:schemeClr val="dk1"/>
                </a:solidFill>
              </a:rPr>
              <a:t>1. </a:t>
            </a:r>
            <a:r>
              <a:rPr lang="en-US" b="1" dirty="0" err="1" smtClean="0">
                <a:solidFill>
                  <a:schemeClr val="dk1"/>
                </a:solidFill>
              </a:rPr>
              <a:t>Ausführliche</a:t>
            </a:r>
            <a:r>
              <a:rPr lang="en-US" b="1" dirty="0" smtClean="0">
                <a:solidFill>
                  <a:schemeClr val="dk1"/>
                </a:solidFill>
              </a:rPr>
              <a:t> Info </a:t>
            </a:r>
            <a:r>
              <a:rPr lang="en-US" b="1" dirty="0" err="1" smtClean="0">
                <a:solidFill>
                  <a:schemeClr val="dk1"/>
                </a:solidFill>
              </a:rPr>
              <a:t>über</a:t>
            </a:r>
            <a:r>
              <a:rPr lang="en-US" b="1" dirty="0" smtClean="0">
                <a:solidFill>
                  <a:schemeClr val="dk1"/>
                </a:solidFill>
              </a:rPr>
              <a:t> Sinn und </a:t>
            </a:r>
            <a:r>
              <a:rPr lang="en-US" b="1" dirty="0" err="1" smtClean="0">
                <a:solidFill>
                  <a:schemeClr val="dk1"/>
                </a:solidFill>
              </a:rPr>
              <a:t>Zweck</a:t>
            </a:r>
            <a:r>
              <a:rPr lang="en-US" b="1" dirty="0" smtClean="0">
                <a:solidFill>
                  <a:schemeClr val="dk1"/>
                </a:solidFill>
              </a:rPr>
              <a:t> des Tools </a:t>
            </a:r>
          </a:p>
          <a:p>
            <a:pPr marL="0" lvl="1" fontAlgn="base">
              <a:spcBef>
                <a:spcPts val="1400"/>
              </a:spcBef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b="1" dirty="0" smtClean="0">
                <a:solidFill>
                  <a:schemeClr val="dk1"/>
                </a:solidFill>
              </a:rPr>
              <a:t>2. Gefährdung von </a:t>
            </a:r>
            <a:r>
              <a:rPr lang="en-US" b="1" dirty="0" err="1" smtClean="0">
                <a:solidFill>
                  <a:schemeClr val="dk1"/>
                </a:solidFill>
              </a:rPr>
              <a:t>Arbeitsplätzen</a:t>
            </a:r>
            <a:endParaRPr lang="en-US" b="1" dirty="0" smtClean="0">
              <a:solidFill>
                <a:schemeClr val="dk1"/>
              </a:solidFill>
            </a:endParaRPr>
          </a:p>
          <a:p>
            <a:pPr marL="0" lvl="1" fontAlgn="base">
              <a:spcBef>
                <a:spcPts val="1400"/>
              </a:spcBef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b="1" dirty="0" smtClean="0">
                <a:solidFill>
                  <a:schemeClr val="dk1"/>
                </a:solidFill>
              </a:rPr>
              <a:t>3. </a:t>
            </a:r>
            <a:r>
              <a:rPr lang="en-US" b="1" dirty="0" err="1" smtClean="0">
                <a:solidFill>
                  <a:schemeClr val="dk1"/>
                </a:solidFill>
              </a:rPr>
              <a:t>Verhaltenskontrolle</a:t>
            </a:r>
            <a:endParaRPr lang="en-US" b="1" dirty="0">
              <a:solidFill>
                <a:schemeClr val="dk1"/>
              </a:solidFill>
            </a:endParaRPr>
          </a:p>
          <a:p>
            <a:pPr marL="0" lvl="1" fontAlgn="base">
              <a:spcBef>
                <a:spcPts val="1400"/>
              </a:spcBef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b="1" dirty="0" smtClean="0">
                <a:solidFill>
                  <a:schemeClr val="dk1"/>
                </a:solidFill>
              </a:rPr>
              <a:t>4. </a:t>
            </a:r>
            <a:r>
              <a:rPr lang="en-US" b="1" dirty="0" err="1" smtClean="0">
                <a:solidFill>
                  <a:schemeClr val="dk1"/>
                </a:solidFill>
              </a:rPr>
              <a:t>Datenschutz</a:t>
            </a:r>
            <a:r>
              <a:rPr lang="en-US" b="1" dirty="0" smtClean="0">
                <a:solidFill>
                  <a:schemeClr val="dk1"/>
                </a:solidFill>
              </a:rPr>
              <a:t> </a:t>
            </a:r>
            <a:r>
              <a:rPr lang="en-US" dirty="0" smtClean="0">
                <a:solidFill>
                  <a:schemeClr val="dk1"/>
                </a:solidFill>
              </a:rPr>
              <a:t>(</a:t>
            </a:r>
            <a:r>
              <a:rPr lang="en-US" dirty="0" err="1" smtClean="0">
                <a:solidFill>
                  <a:schemeClr val="dk1"/>
                </a:solidFill>
              </a:rPr>
              <a:t>Technische</a:t>
            </a:r>
            <a:r>
              <a:rPr lang="en-US" dirty="0" smtClean="0">
                <a:solidFill>
                  <a:schemeClr val="dk1"/>
                </a:solidFill>
              </a:rPr>
              <a:t> Compliance</a:t>
            </a:r>
            <a:r>
              <a:rPr lang="en-US" b="1" dirty="0" smtClean="0">
                <a:solidFill>
                  <a:schemeClr val="dk1"/>
                </a:solidFill>
              </a:rPr>
              <a:t>)</a:t>
            </a:r>
            <a:endParaRPr lang="en-US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1468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kt 8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16304373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Fallback>
                <p:oleObj name="think-cell Foli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95536" y="116632"/>
            <a:ext cx="7216844" cy="576065"/>
          </a:xfrm>
        </p:spPr>
        <p:txBody>
          <a:bodyPr/>
          <a:lstStyle/>
          <a:p>
            <a:r>
              <a:rPr lang="en-US" sz="1600" dirty="0" err="1" smtClean="0"/>
              <a:t>Präsentation</a:t>
            </a:r>
            <a:r>
              <a:rPr lang="en-US" sz="1600" dirty="0" smtClean="0"/>
              <a:t> des Training Tools “</a:t>
            </a:r>
            <a:r>
              <a:rPr lang="en-US" sz="1600" dirty="0" err="1" smtClean="0"/>
              <a:t>Verstehe</a:t>
            </a:r>
            <a:r>
              <a:rPr lang="en-US" sz="1600" dirty="0" smtClean="0"/>
              <a:t>” </a:t>
            </a:r>
            <a:r>
              <a:rPr lang="en-US" sz="1600" dirty="0" err="1" smtClean="0"/>
              <a:t>vor</a:t>
            </a:r>
            <a:r>
              <a:rPr lang="en-US" sz="1600" dirty="0" smtClean="0"/>
              <a:t> </a:t>
            </a:r>
            <a:r>
              <a:rPr lang="en-US" sz="1600" dirty="0" err="1" smtClean="0"/>
              <a:t>dem</a:t>
            </a:r>
            <a:r>
              <a:rPr lang="en-US" sz="1600" dirty="0" smtClean="0"/>
              <a:t> GBA</a:t>
            </a:r>
            <a:endParaRPr lang="en-US" sz="1600" dirty="0"/>
          </a:p>
        </p:txBody>
      </p:sp>
      <p:sp>
        <p:nvSpPr>
          <p:cNvPr id="5" name="Rechteck 4"/>
          <p:cNvSpPr/>
          <p:nvPr/>
        </p:nvSpPr>
        <p:spPr bwMode="auto">
          <a:xfrm>
            <a:off x="395536" y="1628800"/>
            <a:ext cx="8208912" cy="4464496"/>
          </a:xfrm>
          <a:prstGeom prst="rect">
            <a:avLst/>
          </a:prstGeom>
          <a:noFill/>
          <a:ln w="6350" algn="ctr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</a:bodyPr>
          <a:lstStyle/>
          <a:p>
            <a:pPr marL="446088" lvl="1" indent="-446088" fontAlgn="base">
              <a:spcBef>
                <a:spcPts val="1400"/>
              </a:spcBef>
              <a:spcAft>
                <a:spcPct val="0"/>
              </a:spcAft>
              <a:buClr>
                <a:schemeClr val="accent2"/>
              </a:buClr>
              <a:buSzPct val="85000"/>
              <a:tabLst>
                <a:tab pos="446088" algn="l"/>
              </a:tabLst>
            </a:pPr>
            <a:r>
              <a:rPr lang="en-US" dirty="0" smtClean="0">
                <a:solidFill>
                  <a:schemeClr val="dk1"/>
                </a:solidFill>
              </a:rPr>
              <a:t>3.1 </a:t>
            </a:r>
            <a:r>
              <a:rPr lang="en-US" dirty="0" err="1" smtClean="0">
                <a:solidFill>
                  <a:schemeClr val="dk1"/>
                </a:solidFill>
              </a:rPr>
              <a:t>Ist</a:t>
            </a:r>
            <a:r>
              <a:rPr lang="en-US" dirty="0" smtClean="0">
                <a:solidFill>
                  <a:schemeClr val="dk1"/>
                </a:solidFill>
              </a:rPr>
              <a:t> </a:t>
            </a:r>
            <a:r>
              <a:rPr lang="en-US" dirty="0" err="1" smtClean="0">
                <a:solidFill>
                  <a:schemeClr val="dk1"/>
                </a:solidFill>
              </a:rPr>
              <a:t>eine</a:t>
            </a:r>
            <a:r>
              <a:rPr lang="en-US" dirty="0" smtClean="0">
                <a:solidFill>
                  <a:schemeClr val="dk1"/>
                </a:solidFill>
              </a:rPr>
              <a:t> </a:t>
            </a:r>
            <a:r>
              <a:rPr lang="en-US" dirty="0" err="1" smtClean="0">
                <a:solidFill>
                  <a:schemeClr val="dk1"/>
                </a:solidFill>
              </a:rPr>
              <a:t>Effizienzkontrolle</a:t>
            </a:r>
            <a:r>
              <a:rPr lang="en-US" dirty="0" smtClean="0">
                <a:solidFill>
                  <a:schemeClr val="dk1"/>
                </a:solidFill>
              </a:rPr>
              <a:t> auf </a:t>
            </a:r>
            <a:r>
              <a:rPr lang="en-US" dirty="0" err="1" smtClean="0">
                <a:solidFill>
                  <a:schemeClr val="dk1"/>
                </a:solidFill>
              </a:rPr>
              <a:t>Einzelmitarbeiterebene</a:t>
            </a:r>
            <a:r>
              <a:rPr lang="en-US" dirty="0" smtClean="0">
                <a:solidFill>
                  <a:schemeClr val="dk1"/>
                </a:solidFill>
              </a:rPr>
              <a:t> </a:t>
            </a:r>
            <a:r>
              <a:rPr lang="en-US" dirty="0" err="1" smtClean="0">
                <a:solidFill>
                  <a:schemeClr val="dk1"/>
                </a:solidFill>
              </a:rPr>
              <a:t>vorgesehen</a:t>
            </a:r>
            <a:r>
              <a:rPr lang="en-US" dirty="0" smtClean="0">
                <a:solidFill>
                  <a:schemeClr val="dk1"/>
                </a:solidFill>
              </a:rPr>
              <a:t>?</a:t>
            </a:r>
          </a:p>
          <a:p>
            <a:pPr marL="446088" lvl="1" indent="-446088" fontAlgn="base">
              <a:spcBef>
                <a:spcPts val="1400"/>
              </a:spcBef>
              <a:spcAft>
                <a:spcPct val="0"/>
              </a:spcAft>
              <a:buClr>
                <a:schemeClr val="accent2"/>
              </a:buClr>
              <a:buSzPct val="85000"/>
              <a:tabLst>
                <a:tab pos="446088" algn="l"/>
              </a:tabLst>
            </a:pPr>
            <a:r>
              <a:rPr lang="en-US" dirty="0" smtClean="0">
                <a:solidFill>
                  <a:schemeClr val="dk1"/>
                </a:solidFill>
              </a:rPr>
              <a:t>3.2 </a:t>
            </a:r>
            <a:r>
              <a:rPr lang="en-US" dirty="0" err="1">
                <a:solidFill>
                  <a:srgbClr val="FF0000"/>
                </a:solidFill>
              </a:rPr>
              <a:t>Ist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eine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Effizienzkontrolle</a:t>
            </a:r>
            <a:r>
              <a:rPr lang="en-US" dirty="0">
                <a:solidFill>
                  <a:srgbClr val="FF0000"/>
                </a:solidFill>
              </a:rPr>
              <a:t> auf </a:t>
            </a:r>
            <a:r>
              <a:rPr lang="en-US" dirty="0" err="1">
                <a:solidFill>
                  <a:srgbClr val="FF0000"/>
                </a:solidFill>
              </a:rPr>
              <a:t>Einzelmitarbeiterebene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technisch</a:t>
            </a:r>
            <a:r>
              <a:rPr lang="en-US" dirty="0" smtClean="0">
                <a:solidFill>
                  <a:srgbClr val="FF0000"/>
                </a:solidFill>
              </a:rPr>
              <a:t>/</a:t>
            </a:r>
            <a:r>
              <a:rPr lang="en-US" dirty="0" err="1" smtClean="0">
                <a:solidFill>
                  <a:srgbClr val="FF0000"/>
                </a:solidFill>
              </a:rPr>
              <a:t>funktional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möglich</a:t>
            </a:r>
            <a:r>
              <a:rPr lang="en-US" dirty="0" smtClean="0">
                <a:solidFill>
                  <a:srgbClr val="FF0000"/>
                </a:solidFill>
              </a:rPr>
              <a:t>?</a:t>
            </a:r>
          </a:p>
          <a:p>
            <a:pPr marL="446088" lvl="1" indent="-446088" fontAlgn="base">
              <a:spcBef>
                <a:spcPts val="1400"/>
              </a:spcBef>
              <a:spcAft>
                <a:spcPct val="0"/>
              </a:spcAft>
              <a:buClr>
                <a:schemeClr val="accent2"/>
              </a:buClr>
              <a:buSzPct val="85000"/>
              <a:tabLst>
                <a:tab pos="446088" algn="l"/>
              </a:tabLst>
            </a:pPr>
            <a:r>
              <a:rPr lang="en-US" dirty="0" smtClean="0">
                <a:solidFill>
                  <a:schemeClr val="dk1"/>
                </a:solidFill>
              </a:rPr>
              <a:t>3.3	</a:t>
            </a:r>
            <a:r>
              <a:rPr lang="en-US" dirty="0" err="1" smtClean="0">
                <a:solidFill>
                  <a:srgbClr val="FF0000"/>
                </a:solidFill>
              </a:rPr>
              <a:t>Wenn</a:t>
            </a:r>
            <a:r>
              <a:rPr lang="en-US" dirty="0" smtClean="0">
                <a:solidFill>
                  <a:srgbClr val="FF0000"/>
                </a:solidFill>
              </a:rPr>
              <a:t> (3.2) “</a:t>
            </a:r>
            <a:r>
              <a:rPr lang="en-US" dirty="0" err="1" smtClean="0">
                <a:solidFill>
                  <a:srgbClr val="FF0000"/>
                </a:solidFill>
              </a:rPr>
              <a:t>ja</a:t>
            </a:r>
            <a:r>
              <a:rPr lang="en-US" dirty="0" smtClean="0">
                <a:solidFill>
                  <a:srgbClr val="FF0000"/>
                </a:solidFill>
              </a:rPr>
              <a:t>”, </a:t>
            </a:r>
            <a:r>
              <a:rPr lang="en-US" dirty="0" err="1" smtClean="0">
                <a:solidFill>
                  <a:srgbClr val="FF0000"/>
                </a:solidFill>
              </a:rPr>
              <a:t>wie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wird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sicher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gestellt</a:t>
            </a:r>
            <a:r>
              <a:rPr lang="en-US" dirty="0" smtClean="0">
                <a:solidFill>
                  <a:srgbClr val="FF0000"/>
                </a:solidFill>
              </a:rPr>
              <a:t>, </a:t>
            </a:r>
            <a:r>
              <a:rPr lang="en-US" dirty="0" err="1" smtClean="0">
                <a:solidFill>
                  <a:srgbClr val="FF0000"/>
                </a:solidFill>
              </a:rPr>
              <a:t>dass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Auswertungen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nur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anonymisiert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stattfinden</a:t>
            </a:r>
            <a:r>
              <a:rPr lang="en-US" dirty="0" smtClean="0">
                <a:solidFill>
                  <a:srgbClr val="FF0000"/>
                </a:solidFill>
              </a:rPr>
              <a:t> (</a:t>
            </a:r>
            <a:r>
              <a:rPr lang="en-US" dirty="0" err="1" smtClean="0">
                <a:solidFill>
                  <a:srgbClr val="FF0000"/>
                </a:solidFill>
              </a:rPr>
              <a:t>d.h</a:t>
            </a:r>
            <a:r>
              <a:rPr lang="en-US" dirty="0" smtClean="0">
                <a:solidFill>
                  <a:srgbClr val="FF0000"/>
                </a:solidFill>
              </a:rPr>
              <a:t>. </a:t>
            </a:r>
            <a:r>
              <a:rPr lang="en-US" dirty="0" err="1" smtClean="0">
                <a:solidFill>
                  <a:srgbClr val="FF0000"/>
                </a:solidFill>
              </a:rPr>
              <a:t>Auswertung</a:t>
            </a:r>
            <a:r>
              <a:rPr lang="en-US" dirty="0" smtClean="0">
                <a:solidFill>
                  <a:srgbClr val="FF0000"/>
                </a:solidFill>
              </a:rPr>
              <a:t> auf </a:t>
            </a:r>
            <a:r>
              <a:rPr lang="en-US" dirty="0" err="1" smtClean="0">
                <a:solidFill>
                  <a:srgbClr val="FF0000"/>
                </a:solidFill>
              </a:rPr>
              <a:t>Gruppenebene</a:t>
            </a:r>
            <a:r>
              <a:rPr lang="en-US" dirty="0" smtClean="0">
                <a:solidFill>
                  <a:srgbClr val="FF0000"/>
                </a:solidFill>
              </a:rPr>
              <a:t> &gt; 5-7 MA)?</a:t>
            </a:r>
          </a:p>
          <a:p>
            <a:pPr marL="446088" lvl="1" indent="-446088" fontAlgn="base">
              <a:spcBef>
                <a:spcPts val="1400"/>
              </a:spcBef>
              <a:spcAft>
                <a:spcPct val="0"/>
              </a:spcAft>
              <a:buClr>
                <a:schemeClr val="accent2"/>
              </a:buClr>
              <a:buSzPct val="85000"/>
              <a:tabLst>
                <a:tab pos="446088" algn="l"/>
              </a:tabLst>
            </a:pPr>
            <a:r>
              <a:rPr lang="en-US" dirty="0" smtClean="0">
                <a:solidFill>
                  <a:schemeClr val="dk1"/>
                </a:solidFill>
              </a:rPr>
              <a:t>3.4	</a:t>
            </a:r>
            <a:r>
              <a:rPr lang="en-US" dirty="0" err="1" smtClean="0">
                <a:solidFill>
                  <a:srgbClr val="FF0000"/>
                </a:solidFill>
              </a:rPr>
              <a:t>Welche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Daten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können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für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eine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Effizienzkontrolle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erhoben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werden</a:t>
            </a:r>
            <a:r>
              <a:rPr lang="en-US" dirty="0" smtClean="0">
                <a:solidFill>
                  <a:srgbClr val="FF0000"/>
                </a:solidFill>
              </a:rPr>
              <a:t> (Alter, </a:t>
            </a:r>
            <a:r>
              <a:rPr lang="en-US" dirty="0" err="1" smtClean="0">
                <a:solidFill>
                  <a:srgbClr val="FF0000"/>
                </a:solidFill>
              </a:rPr>
              <a:t>Geschlecht</a:t>
            </a:r>
            <a:r>
              <a:rPr lang="en-US" dirty="0" smtClean="0">
                <a:solidFill>
                  <a:srgbClr val="FF0000"/>
                </a:solidFill>
              </a:rPr>
              <a:t>, </a:t>
            </a:r>
            <a:r>
              <a:rPr lang="en-US" dirty="0" err="1" smtClean="0">
                <a:solidFill>
                  <a:srgbClr val="FF0000"/>
                </a:solidFill>
              </a:rPr>
              <a:t>Jobrolle</a:t>
            </a:r>
            <a:r>
              <a:rPr lang="en-US" dirty="0" smtClean="0">
                <a:solidFill>
                  <a:srgbClr val="FF0000"/>
                </a:solidFill>
              </a:rPr>
              <a:t>, MA ID – </a:t>
            </a:r>
            <a:r>
              <a:rPr lang="en-US" dirty="0" err="1" smtClean="0">
                <a:solidFill>
                  <a:srgbClr val="FF0000"/>
                </a:solidFill>
              </a:rPr>
              <a:t>siehe</a:t>
            </a:r>
            <a:r>
              <a:rPr lang="en-US" dirty="0" smtClean="0">
                <a:solidFill>
                  <a:srgbClr val="FF0000"/>
                </a:solidFill>
              </a:rPr>
              <a:t> 4.4, </a:t>
            </a:r>
            <a:r>
              <a:rPr lang="en-US" dirty="0" err="1" smtClean="0">
                <a:solidFill>
                  <a:srgbClr val="FF0000"/>
                </a:solidFill>
              </a:rPr>
              <a:t>usw</a:t>
            </a:r>
            <a:r>
              <a:rPr lang="en-US" dirty="0" smtClean="0">
                <a:solidFill>
                  <a:srgbClr val="FF0000"/>
                </a:solidFill>
              </a:rPr>
              <a:t>.)?</a:t>
            </a:r>
          </a:p>
          <a:p>
            <a:pPr marL="446088" lvl="1" indent="-446088" fontAlgn="base">
              <a:spcBef>
                <a:spcPts val="1400"/>
              </a:spcBef>
              <a:spcAft>
                <a:spcPct val="0"/>
              </a:spcAft>
              <a:buClr>
                <a:schemeClr val="accent2"/>
              </a:buClr>
              <a:buSzPct val="85000"/>
              <a:tabLst>
                <a:tab pos="446088" algn="l"/>
              </a:tabLst>
            </a:pPr>
            <a:r>
              <a:rPr lang="en-US" dirty="0" smtClean="0">
                <a:solidFill>
                  <a:schemeClr val="dk1"/>
                </a:solidFill>
              </a:rPr>
              <a:t>3.5	Sind </a:t>
            </a:r>
            <a:r>
              <a:rPr lang="en-US" dirty="0" err="1" smtClean="0">
                <a:solidFill>
                  <a:schemeClr val="dk1"/>
                </a:solidFill>
              </a:rPr>
              <a:t>Sanktionen</a:t>
            </a:r>
            <a:r>
              <a:rPr lang="en-US" dirty="0" smtClean="0">
                <a:solidFill>
                  <a:schemeClr val="dk1"/>
                </a:solidFill>
              </a:rPr>
              <a:t> </a:t>
            </a:r>
            <a:r>
              <a:rPr lang="en-US" dirty="0" err="1" smtClean="0">
                <a:solidFill>
                  <a:schemeClr val="dk1"/>
                </a:solidFill>
              </a:rPr>
              <a:t>vorgesehen</a:t>
            </a:r>
            <a:r>
              <a:rPr lang="en-US" dirty="0" smtClean="0">
                <a:solidFill>
                  <a:schemeClr val="dk1"/>
                </a:solidFill>
              </a:rPr>
              <a:t>, </a:t>
            </a:r>
            <a:r>
              <a:rPr lang="en-US" dirty="0" err="1" smtClean="0">
                <a:solidFill>
                  <a:schemeClr val="dk1"/>
                </a:solidFill>
              </a:rPr>
              <a:t>wenn</a:t>
            </a:r>
            <a:r>
              <a:rPr lang="en-US" dirty="0" smtClean="0">
                <a:solidFill>
                  <a:schemeClr val="dk1"/>
                </a:solidFill>
              </a:rPr>
              <a:t> MA </a:t>
            </a:r>
            <a:r>
              <a:rPr lang="en-US" dirty="0" err="1" smtClean="0">
                <a:solidFill>
                  <a:schemeClr val="dk1"/>
                </a:solidFill>
              </a:rPr>
              <a:t>bei</a:t>
            </a:r>
            <a:r>
              <a:rPr lang="en-US" dirty="0" smtClean="0">
                <a:solidFill>
                  <a:schemeClr val="dk1"/>
                </a:solidFill>
              </a:rPr>
              <a:t> </a:t>
            </a:r>
            <a:r>
              <a:rPr lang="en-US" dirty="0" err="1" smtClean="0">
                <a:solidFill>
                  <a:schemeClr val="dk1"/>
                </a:solidFill>
              </a:rPr>
              <a:t>einer</a:t>
            </a:r>
            <a:r>
              <a:rPr lang="en-US" dirty="0" smtClean="0">
                <a:solidFill>
                  <a:schemeClr val="dk1"/>
                </a:solidFill>
              </a:rPr>
              <a:t> </a:t>
            </a:r>
            <a:r>
              <a:rPr lang="en-US" dirty="0" err="1" smtClean="0">
                <a:solidFill>
                  <a:schemeClr val="dk1"/>
                </a:solidFill>
              </a:rPr>
              <a:t>Effizienzkontrolle</a:t>
            </a:r>
            <a:r>
              <a:rPr lang="en-US" dirty="0" smtClean="0">
                <a:solidFill>
                  <a:schemeClr val="dk1"/>
                </a:solidFill>
              </a:rPr>
              <a:t> </a:t>
            </a:r>
            <a:r>
              <a:rPr lang="en-US" dirty="0" err="1" smtClean="0">
                <a:solidFill>
                  <a:schemeClr val="dk1"/>
                </a:solidFill>
              </a:rPr>
              <a:t>unter</a:t>
            </a:r>
            <a:r>
              <a:rPr lang="en-US" dirty="0" smtClean="0">
                <a:solidFill>
                  <a:schemeClr val="dk1"/>
                </a:solidFill>
              </a:rPr>
              <a:t> </a:t>
            </a:r>
            <a:r>
              <a:rPr lang="en-US" dirty="0" err="1" smtClean="0">
                <a:solidFill>
                  <a:schemeClr val="dk1"/>
                </a:solidFill>
              </a:rPr>
              <a:t>dem</a:t>
            </a:r>
            <a:r>
              <a:rPr lang="en-US" dirty="0" smtClean="0">
                <a:solidFill>
                  <a:schemeClr val="dk1"/>
                </a:solidFill>
              </a:rPr>
              <a:t> </a:t>
            </a:r>
            <a:r>
              <a:rPr lang="en-US" dirty="0" err="1" smtClean="0">
                <a:solidFill>
                  <a:schemeClr val="dk1"/>
                </a:solidFill>
              </a:rPr>
              <a:t>Erwartungswert</a:t>
            </a:r>
            <a:r>
              <a:rPr lang="en-US" dirty="0" smtClean="0">
                <a:solidFill>
                  <a:schemeClr val="dk1"/>
                </a:solidFill>
              </a:rPr>
              <a:t> </a:t>
            </a:r>
            <a:r>
              <a:rPr lang="en-US" dirty="0" err="1" smtClean="0">
                <a:solidFill>
                  <a:schemeClr val="dk1"/>
                </a:solidFill>
              </a:rPr>
              <a:t>bleibt</a:t>
            </a:r>
            <a:r>
              <a:rPr lang="en-US" dirty="0" smtClean="0">
                <a:solidFill>
                  <a:schemeClr val="dk1"/>
                </a:solidFill>
              </a:rPr>
              <a:t>? </a:t>
            </a:r>
            <a:r>
              <a:rPr lang="en-US" dirty="0" err="1" smtClean="0">
                <a:solidFill>
                  <a:schemeClr val="dk1"/>
                </a:solidFill>
              </a:rPr>
              <a:t>Welche</a:t>
            </a:r>
            <a:r>
              <a:rPr lang="en-US" dirty="0" smtClean="0">
                <a:solidFill>
                  <a:schemeClr val="dk1"/>
                </a:solidFill>
              </a:rPr>
              <a:t> </a:t>
            </a:r>
            <a:r>
              <a:rPr lang="en-US" dirty="0" err="1" smtClean="0">
                <a:solidFill>
                  <a:schemeClr val="dk1"/>
                </a:solidFill>
              </a:rPr>
              <a:t>Sanktionen</a:t>
            </a:r>
            <a:r>
              <a:rPr lang="en-US" dirty="0" smtClean="0">
                <a:solidFill>
                  <a:schemeClr val="dk1"/>
                </a:solidFill>
              </a:rPr>
              <a:t> </a:t>
            </a:r>
            <a:r>
              <a:rPr lang="en-US" dirty="0" err="1" smtClean="0">
                <a:solidFill>
                  <a:schemeClr val="dk1"/>
                </a:solidFill>
              </a:rPr>
              <a:t>sind</a:t>
            </a:r>
            <a:r>
              <a:rPr lang="en-US" dirty="0" smtClean="0">
                <a:solidFill>
                  <a:schemeClr val="dk1"/>
                </a:solidFill>
              </a:rPr>
              <a:t> das?</a:t>
            </a:r>
          </a:p>
          <a:p>
            <a:pPr marL="446088" lvl="1" indent="-446088" fontAlgn="base">
              <a:spcBef>
                <a:spcPts val="1400"/>
              </a:spcBef>
              <a:spcAft>
                <a:spcPct val="0"/>
              </a:spcAft>
              <a:buClr>
                <a:schemeClr val="accent2"/>
              </a:buClr>
              <a:buSzPct val="85000"/>
              <a:tabLst>
                <a:tab pos="446088" algn="l"/>
              </a:tabLst>
            </a:pPr>
            <a:r>
              <a:rPr lang="en-US" dirty="0" smtClean="0">
                <a:solidFill>
                  <a:schemeClr val="dk1"/>
                </a:solidFill>
              </a:rPr>
              <a:t>3.6	</a:t>
            </a:r>
            <a:r>
              <a:rPr lang="en-US" dirty="0" smtClean="0">
                <a:solidFill>
                  <a:srgbClr val="FF0000"/>
                </a:solidFill>
              </a:rPr>
              <a:t>Sind Test/ </a:t>
            </a:r>
            <a:r>
              <a:rPr lang="en-US" dirty="0" err="1" smtClean="0">
                <a:solidFill>
                  <a:srgbClr val="FF0000"/>
                </a:solidFill>
              </a:rPr>
              <a:t>Auswertungen</a:t>
            </a:r>
            <a:r>
              <a:rPr lang="en-US" dirty="0" smtClean="0">
                <a:solidFill>
                  <a:srgbClr val="FF0000"/>
                </a:solidFill>
              </a:rPr>
              <a:t> am </a:t>
            </a:r>
            <a:r>
              <a:rPr lang="en-US" dirty="0" err="1" smtClean="0">
                <a:solidFill>
                  <a:srgbClr val="FF0000"/>
                </a:solidFill>
              </a:rPr>
              <a:t>Ende</a:t>
            </a:r>
            <a:r>
              <a:rPr lang="en-US" dirty="0" smtClean="0">
                <a:solidFill>
                  <a:srgbClr val="FF0000"/>
                </a:solidFill>
              </a:rPr>
              <a:t> von Trainings </a:t>
            </a:r>
            <a:r>
              <a:rPr lang="en-US" dirty="0" err="1" smtClean="0">
                <a:solidFill>
                  <a:srgbClr val="FF0000"/>
                </a:solidFill>
              </a:rPr>
              <a:t>vorgesehen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chemeClr val="dk1"/>
                </a:solidFill>
              </a:rPr>
              <a:t>und </a:t>
            </a:r>
            <a:r>
              <a:rPr lang="en-US" dirty="0" err="1" smtClean="0">
                <a:solidFill>
                  <a:schemeClr val="dk1"/>
                </a:solidFill>
              </a:rPr>
              <a:t>inwieweit</a:t>
            </a:r>
            <a:r>
              <a:rPr lang="en-US" dirty="0" smtClean="0">
                <a:solidFill>
                  <a:schemeClr val="dk1"/>
                </a:solidFill>
              </a:rPr>
              <a:t> </a:t>
            </a:r>
            <a:r>
              <a:rPr lang="en-US" dirty="0" err="1" smtClean="0">
                <a:solidFill>
                  <a:schemeClr val="dk1"/>
                </a:solidFill>
              </a:rPr>
              <a:t>wirken</a:t>
            </a:r>
            <a:r>
              <a:rPr lang="en-US" dirty="0" smtClean="0">
                <a:solidFill>
                  <a:schemeClr val="dk1"/>
                </a:solidFill>
              </a:rPr>
              <a:t> </a:t>
            </a:r>
            <a:r>
              <a:rPr lang="en-US" dirty="0" err="1" smtClean="0">
                <a:solidFill>
                  <a:schemeClr val="dk1"/>
                </a:solidFill>
              </a:rPr>
              <a:t>diese</a:t>
            </a:r>
            <a:r>
              <a:rPr lang="en-US" dirty="0" smtClean="0">
                <a:solidFill>
                  <a:schemeClr val="dk1"/>
                </a:solidFill>
              </a:rPr>
              <a:t> </a:t>
            </a:r>
            <a:r>
              <a:rPr lang="en-US" dirty="0" err="1" smtClean="0">
                <a:solidFill>
                  <a:schemeClr val="dk1"/>
                </a:solidFill>
              </a:rPr>
              <a:t>sich</a:t>
            </a:r>
            <a:r>
              <a:rPr lang="en-US" dirty="0" smtClean="0">
                <a:solidFill>
                  <a:schemeClr val="dk1"/>
                </a:solidFill>
              </a:rPr>
              <a:t> auf die </a:t>
            </a:r>
            <a:r>
              <a:rPr lang="en-US" dirty="0" err="1" smtClean="0">
                <a:solidFill>
                  <a:schemeClr val="dk1"/>
                </a:solidFill>
              </a:rPr>
              <a:t>Weiterentwicklung</a:t>
            </a:r>
            <a:r>
              <a:rPr lang="en-US" dirty="0" smtClean="0">
                <a:solidFill>
                  <a:schemeClr val="dk1"/>
                </a:solidFill>
              </a:rPr>
              <a:t> des MA </a:t>
            </a:r>
            <a:r>
              <a:rPr lang="en-US" dirty="0" err="1" smtClean="0">
                <a:solidFill>
                  <a:schemeClr val="dk1"/>
                </a:solidFill>
              </a:rPr>
              <a:t>aus</a:t>
            </a:r>
            <a:r>
              <a:rPr lang="en-US" dirty="0" smtClean="0">
                <a:solidFill>
                  <a:schemeClr val="dk1"/>
                </a:solidFill>
              </a:rPr>
              <a:t>?</a:t>
            </a: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6" name="Rechteck 5"/>
          <p:cNvSpPr/>
          <p:nvPr/>
        </p:nvSpPr>
        <p:spPr bwMode="auto">
          <a:xfrm>
            <a:off x="395536" y="926654"/>
            <a:ext cx="8099552" cy="486122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ffec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</a:bodyPr>
          <a:lstStyle/>
          <a:p>
            <a:pPr marL="0" lvl="1" fontAlgn="base">
              <a:spcBef>
                <a:spcPts val="1400"/>
              </a:spcBef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b="1" dirty="0" smtClean="0">
                <a:solidFill>
                  <a:schemeClr val="dk1"/>
                </a:solidFill>
              </a:rPr>
              <a:t>3. </a:t>
            </a:r>
            <a:r>
              <a:rPr lang="en-US" b="1" dirty="0" err="1" smtClean="0">
                <a:solidFill>
                  <a:schemeClr val="dk1"/>
                </a:solidFill>
              </a:rPr>
              <a:t>Verhaltenskontrolle</a:t>
            </a:r>
            <a:endParaRPr lang="en-US" b="1" dirty="0" smtClean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788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kt 8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60520175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Fallback>
                <p:oleObj name="think-cell Foli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95536" y="116632"/>
            <a:ext cx="7216844" cy="576065"/>
          </a:xfrm>
        </p:spPr>
        <p:txBody>
          <a:bodyPr/>
          <a:lstStyle/>
          <a:p>
            <a:r>
              <a:rPr lang="en-US" sz="1600" dirty="0" err="1" smtClean="0"/>
              <a:t>Präsentation</a:t>
            </a:r>
            <a:r>
              <a:rPr lang="en-US" sz="1600" dirty="0" smtClean="0"/>
              <a:t> des Training Tools “</a:t>
            </a:r>
            <a:r>
              <a:rPr lang="en-US" sz="1600" dirty="0" err="1" smtClean="0"/>
              <a:t>Verstehe</a:t>
            </a:r>
            <a:r>
              <a:rPr lang="en-US" sz="1600" dirty="0" smtClean="0"/>
              <a:t>” </a:t>
            </a:r>
            <a:r>
              <a:rPr lang="en-US" sz="1600" dirty="0" err="1" smtClean="0"/>
              <a:t>vor</a:t>
            </a:r>
            <a:r>
              <a:rPr lang="en-US" sz="1600" dirty="0" smtClean="0"/>
              <a:t> </a:t>
            </a:r>
            <a:r>
              <a:rPr lang="en-US" sz="1600" dirty="0" err="1" smtClean="0"/>
              <a:t>dem</a:t>
            </a:r>
            <a:r>
              <a:rPr lang="en-US" sz="1600" dirty="0" smtClean="0"/>
              <a:t> GBA</a:t>
            </a:r>
            <a:endParaRPr lang="en-US" sz="1600" dirty="0"/>
          </a:p>
        </p:txBody>
      </p:sp>
      <p:sp>
        <p:nvSpPr>
          <p:cNvPr id="5" name="Rechteck 4"/>
          <p:cNvSpPr/>
          <p:nvPr/>
        </p:nvSpPr>
        <p:spPr bwMode="auto">
          <a:xfrm>
            <a:off x="395536" y="1628800"/>
            <a:ext cx="8208912" cy="4536504"/>
          </a:xfrm>
          <a:prstGeom prst="rect">
            <a:avLst/>
          </a:prstGeom>
          <a:noFill/>
          <a:ln w="6350" algn="ctr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</a:bodyPr>
          <a:lstStyle/>
          <a:p>
            <a:pPr marL="446088" lvl="1" indent="-446088" fontAlgn="base">
              <a:spcBef>
                <a:spcPts val="1400"/>
              </a:spcBef>
              <a:spcAft>
                <a:spcPct val="0"/>
              </a:spcAft>
              <a:buClr>
                <a:schemeClr val="accent2"/>
              </a:buClr>
              <a:buSzPct val="85000"/>
              <a:tabLst>
                <a:tab pos="446088" algn="l"/>
              </a:tabLst>
            </a:pPr>
            <a:r>
              <a:rPr lang="en-US" dirty="0">
                <a:solidFill>
                  <a:schemeClr val="dk1"/>
                </a:solidFill>
              </a:rPr>
              <a:t>4</a:t>
            </a:r>
            <a:r>
              <a:rPr lang="en-US" dirty="0" smtClean="0">
                <a:solidFill>
                  <a:schemeClr val="dk1"/>
                </a:solidFill>
              </a:rPr>
              <a:t>.1	</a:t>
            </a:r>
            <a:r>
              <a:rPr lang="en-US" dirty="0" err="1" smtClean="0">
                <a:solidFill>
                  <a:srgbClr val="FF0000"/>
                </a:solidFill>
              </a:rPr>
              <a:t>Welche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Daten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können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aufgrund</a:t>
            </a:r>
            <a:r>
              <a:rPr lang="en-US" dirty="0" smtClean="0">
                <a:solidFill>
                  <a:srgbClr val="FF0000"/>
                </a:solidFill>
              </a:rPr>
              <a:t> der </a:t>
            </a:r>
            <a:r>
              <a:rPr lang="en-US" dirty="0" err="1" smtClean="0">
                <a:solidFill>
                  <a:srgbClr val="FF0000"/>
                </a:solidFill>
              </a:rPr>
              <a:t>technischen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Möglichkeiten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gesammelt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werden</a:t>
            </a:r>
            <a:r>
              <a:rPr lang="en-US" dirty="0" smtClean="0">
                <a:solidFill>
                  <a:srgbClr val="FF0000"/>
                </a:solidFill>
              </a:rPr>
              <a:t>?</a:t>
            </a:r>
          </a:p>
          <a:p>
            <a:pPr marL="446088" lvl="1" indent="-446088" fontAlgn="base">
              <a:spcBef>
                <a:spcPts val="1400"/>
              </a:spcBef>
              <a:spcAft>
                <a:spcPct val="0"/>
              </a:spcAft>
              <a:buClr>
                <a:schemeClr val="accent2"/>
              </a:buClr>
              <a:buSzPct val="85000"/>
              <a:tabLst>
                <a:tab pos="446088" algn="l"/>
              </a:tabLst>
            </a:pPr>
            <a:r>
              <a:rPr lang="en-US" dirty="0">
                <a:solidFill>
                  <a:schemeClr val="dk1"/>
                </a:solidFill>
              </a:rPr>
              <a:t>4</a:t>
            </a:r>
            <a:r>
              <a:rPr lang="en-US" dirty="0" smtClean="0">
                <a:solidFill>
                  <a:schemeClr val="dk1"/>
                </a:solidFill>
              </a:rPr>
              <a:t>.2	</a:t>
            </a:r>
            <a:r>
              <a:rPr lang="en-US" dirty="0" err="1" smtClean="0">
                <a:solidFill>
                  <a:schemeClr val="dk1"/>
                </a:solidFill>
              </a:rPr>
              <a:t>Welche</a:t>
            </a:r>
            <a:r>
              <a:rPr lang="en-US" dirty="0" smtClean="0">
                <a:solidFill>
                  <a:schemeClr val="dk1"/>
                </a:solidFill>
              </a:rPr>
              <a:t> </a:t>
            </a:r>
            <a:r>
              <a:rPr lang="en-US" dirty="0" err="1" smtClean="0">
                <a:solidFill>
                  <a:schemeClr val="dk1"/>
                </a:solidFill>
              </a:rPr>
              <a:t>sollten</a:t>
            </a:r>
            <a:r>
              <a:rPr lang="en-US" dirty="0" smtClean="0">
                <a:solidFill>
                  <a:schemeClr val="dk1"/>
                </a:solidFill>
              </a:rPr>
              <a:t> </a:t>
            </a:r>
            <a:r>
              <a:rPr lang="en-US" dirty="0" err="1" smtClean="0">
                <a:solidFill>
                  <a:schemeClr val="dk1"/>
                </a:solidFill>
              </a:rPr>
              <a:t>gesammelt</a:t>
            </a:r>
            <a:r>
              <a:rPr lang="en-US" dirty="0" smtClean="0">
                <a:solidFill>
                  <a:schemeClr val="dk1"/>
                </a:solidFill>
              </a:rPr>
              <a:t> </a:t>
            </a:r>
            <a:r>
              <a:rPr lang="en-US" dirty="0" err="1" smtClean="0">
                <a:solidFill>
                  <a:schemeClr val="dk1"/>
                </a:solidFill>
              </a:rPr>
              <a:t>werden</a:t>
            </a:r>
            <a:r>
              <a:rPr lang="en-US" dirty="0" smtClean="0">
                <a:solidFill>
                  <a:schemeClr val="dk1"/>
                </a:solidFill>
              </a:rPr>
              <a:t>?</a:t>
            </a:r>
          </a:p>
          <a:p>
            <a:pPr marL="446088" lvl="1" indent="-446088" fontAlgn="base">
              <a:spcBef>
                <a:spcPts val="1400"/>
              </a:spcBef>
              <a:spcAft>
                <a:spcPct val="0"/>
              </a:spcAft>
              <a:buClr>
                <a:schemeClr val="accent2"/>
              </a:buClr>
              <a:buSzPct val="85000"/>
              <a:tabLst>
                <a:tab pos="446088" algn="l"/>
              </a:tabLst>
            </a:pPr>
            <a:r>
              <a:rPr lang="en-US" dirty="0">
                <a:solidFill>
                  <a:schemeClr val="dk1"/>
                </a:solidFill>
              </a:rPr>
              <a:t>4</a:t>
            </a:r>
            <a:r>
              <a:rPr lang="en-US" dirty="0" smtClean="0">
                <a:solidFill>
                  <a:schemeClr val="dk1"/>
                </a:solidFill>
              </a:rPr>
              <a:t>.3	</a:t>
            </a:r>
            <a:r>
              <a:rPr lang="en-US" dirty="0" err="1" smtClean="0">
                <a:solidFill>
                  <a:schemeClr val="dk1"/>
                </a:solidFill>
              </a:rPr>
              <a:t>Wie</a:t>
            </a:r>
            <a:r>
              <a:rPr lang="en-US" dirty="0" smtClean="0">
                <a:solidFill>
                  <a:schemeClr val="dk1"/>
                </a:solidFill>
              </a:rPr>
              <a:t> </a:t>
            </a:r>
            <a:r>
              <a:rPr lang="en-US" dirty="0" err="1" smtClean="0">
                <a:solidFill>
                  <a:schemeClr val="dk1"/>
                </a:solidFill>
              </a:rPr>
              <a:t>wird</a:t>
            </a:r>
            <a:r>
              <a:rPr lang="en-US" dirty="0" smtClean="0">
                <a:solidFill>
                  <a:schemeClr val="dk1"/>
                </a:solidFill>
              </a:rPr>
              <a:t> der </a:t>
            </a:r>
            <a:r>
              <a:rPr lang="en-US" dirty="0" err="1" smtClean="0">
                <a:solidFill>
                  <a:schemeClr val="dk1"/>
                </a:solidFill>
              </a:rPr>
              <a:t>Datenschutz</a:t>
            </a:r>
            <a:r>
              <a:rPr lang="en-US" dirty="0" smtClean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technisch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chemeClr val="dk1"/>
                </a:solidFill>
              </a:rPr>
              <a:t>sicher</a:t>
            </a:r>
            <a:r>
              <a:rPr lang="en-US" dirty="0" smtClean="0">
                <a:solidFill>
                  <a:schemeClr val="dk1"/>
                </a:solidFill>
              </a:rPr>
              <a:t> </a:t>
            </a:r>
            <a:r>
              <a:rPr lang="en-US" dirty="0" err="1" smtClean="0">
                <a:solidFill>
                  <a:schemeClr val="dk1"/>
                </a:solidFill>
              </a:rPr>
              <a:t>gestellt</a:t>
            </a:r>
            <a:r>
              <a:rPr lang="en-US" dirty="0" smtClean="0">
                <a:solidFill>
                  <a:schemeClr val="dk1"/>
                </a:solidFill>
              </a:rPr>
              <a:t>?</a:t>
            </a:r>
          </a:p>
          <a:p>
            <a:pPr marL="446088" lvl="1" indent="-446088" fontAlgn="base">
              <a:spcBef>
                <a:spcPts val="1400"/>
              </a:spcBef>
              <a:spcAft>
                <a:spcPct val="0"/>
              </a:spcAft>
              <a:buClr>
                <a:schemeClr val="accent2"/>
              </a:buClr>
              <a:buSzPct val="85000"/>
              <a:tabLst>
                <a:tab pos="446088" algn="l"/>
              </a:tabLst>
            </a:pPr>
            <a:r>
              <a:rPr lang="en-US" dirty="0" smtClean="0">
                <a:solidFill>
                  <a:schemeClr val="dk1"/>
                </a:solidFill>
              </a:rPr>
              <a:t>4.4	</a:t>
            </a:r>
            <a:r>
              <a:rPr lang="en-US" dirty="0" err="1" smtClean="0">
                <a:solidFill>
                  <a:srgbClr val="FF0000"/>
                </a:solidFill>
              </a:rPr>
              <a:t>Ist</a:t>
            </a:r>
            <a:r>
              <a:rPr lang="en-US" dirty="0" smtClean="0">
                <a:solidFill>
                  <a:srgbClr val="FF0000"/>
                </a:solidFill>
              </a:rPr>
              <a:t> der User Account per </a:t>
            </a:r>
            <a:r>
              <a:rPr lang="en-US" dirty="0" err="1" smtClean="0">
                <a:solidFill>
                  <a:srgbClr val="FF0000"/>
                </a:solidFill>
              </a:rPr>
              <a:t>Zufall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generierbar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oder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einer</a:t>
            </a:r>
            <a:r>
              <a:rPr lang="en-US" dirty="0" smtClean="0">
                <a:solidFill>
                  <a:srgbClr val="FF0000"/>
                </a:solidFill>
              </a:rPr>
              <a:t> MA ID </a:t>
            </a:r>
            <a:r>
              <a:rPr lang="en-US" dirty="0" err="1" smtClean="0">
                <a:solidFill>
                  <a:srgbClr val="FF0000"/>
                </a:solidFill>
              </a:rPr>
              <a:t>eindeutig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zugewiesen</a:t>
            </a:r>
            <a:r>
              <a:rPr lang="en-US" dirty="0" smtClean="0">
                <a:solidFill>
                  <a:srgbClr val="FF0000"/>
                </a:solidFill>
              </a:rPr>
              <a:t>?</a:t>
            </a:r>
          </a:p>
          <a:p>
            <a:pPr marL="446088" lvl="1" indent="-446088" fontAlgn="base">
              <a:spcBef>
                <a:spcPts val="1400"/>
              </a:spcBef>
              <a:spcAft>
                <a:spcPct val="0"/>
              </a:spcAft>
              <a:buClr>
                <a:schemeClr val="accent2"/>
              </a:buClr>
              <a:buSzPct val="85000"/>
              <a:tabLst>
                <a:tab pos="446088" algn="l"/>
              </a:tabLst>
            </a:pPr>
            <a:r>
              <a:rPr lang="en-US" dirty="0" smtClean="0">
                <a:solidFill>
                  <a:schemeClr val="dk1"/>
                </a:solidFill>
              </a:rPr>
              <a:t>4.5	</a:t>
            </a:r>
            <a:r>
              <a:rPr lang="en-US" dirty="0" err="1" smtClean="0">
                <a:solidFill>
                  <a:schemeClr val="dk1"/>
                </a:solidFill>
              </a:rPr>
              <a:t>Welche</a:t>
            </a:r>
            <a:r>
              <a:rPr lang="en-US" dirty="0" smtClean="0">
                <a:solidFill>
                  <a:schemeClr val="dk1"/>
                </a:solidFill>
              </a:rPr>
              <a:t> </a:t>
            </a:r>
            <a:r>
              <a:rPr lang="en-US" dirty="0" err="1" smtClean="0">
                <a:solidFill>
                  <a:schemeClr val="dk1"/>
                </a:solidFill>
              </a:rPr>
              <a:t>Verpflichtungserklärungen</a:t>
            </a:r>
            <a:r>
              <a:rPr lang="en-US" dirty="0" smtClean="0">
                <a:solidFill>
                  <a:schemeClr val="dk1"/>
                </a:solidFill>
              </a:rPr>
              <a:t> </a:t>
            </a:r>
            <a:r>
              <a:rPr lang="en-US" dirty="0" err="1" smtClean="0">
                <a:solidFill>
                  <a:schemeClr val="dk1"/>
                </a:solidFill>
              </a:rPr>
              <a:t>müssen</a:t>
            </a:r>
            <a:r>
              <a:rPr lang="en-US" dirty="0" smtClean="0">
                <a:solidFill>
                  <a:schemeClr val="dk1"/>
                </a:solidFill>
              </a:rPr>
              <a:t> </a:t>
            </a:r>
            <a:r>
              <a:rPr lang="en-US" dirty="0" err="1" smtClean="0">
                <a:solidFill>
                  <a:schemeClr val="dk1"/>
                </a:solidFill>
              </a:rPr>
              <a:t>aufgrund</a:t>
            </a:r>
            <a:r>
              <a:rPr lang="en-US" dirty="0" smtClean="0">
                <a:solidFill>
                  <a:schemeClr val="dk1"/>
                </a:solidFill>
              </a:rPr>
              <a:t> der </a:t>
            </a:r>
            <a:r>
              <a:rPr lang="en-US" dirty="0" err="1" smtClean="0">
                <a:solidFill>
                  <a:schemeClr val="dk1"/>
                </a:solidFill>
              </a:rPr>
              <a:t>technischen</a:t>
            </a:r>
            <a:r>
              <a:rPr lang="en-US" dirty="0" smtClean="0">
                <a:solidFill>
                  <a:schemeClr val="dk1"/>
                </a:solidFill>
              </a:rPr>
              <a:t> </a:t>
            </a:r>
            <a:r>
              <a:rPr lang="en-US" dirty="0" err="1" smtClean="0">
                <a:solidFill>
                  <a:schemeClr val="dk1"/>
                </a:solidFill>
              </a:rPr>
              <a:t>Möglichkeiten</a:t>
            </a:r>
            <a:r>
              <a:rPr lang="en-US" dirty="0" smtClean="0">
                <a:solidFill>
                  <a:schemeClr val="dk1"/>
                </a:solidFill>
              </a:rPr>
              <a:t> der </a:t>
            </a:r>
            <a:r>
              <a:rPr lang="en-US" dirty="0" err="1" smtClean="0">
                <a:solidFill>
                  <a:schemeClr val="dk1"/>
                </a:solidFill>
              </a:rPr>
              <a:t>Identifizierbarkeit</a:t>
            </a:r>
            <a:r>
              <a:rPr lang="en-US" dirty="0" smtClean="0">
                <a:solidFill>
                  <a:schemeClr val="dk1"/>
                </a:solidFill>
              </a:rPr>
              <a:t> </a:t>
            </a:r>
            <a:r>
              <a:rPr lang="en-US" dirty="0" err="1" smtClean="0">
                <a:solidFill>
                  <a:schemeClr val="dk1"/>
                </a:solidFill>
              </a:rPr>
              <a:t>seitens</a:t>
            </a:r>
            <a:r>
              <a:rPr lang="en-US" dirty="0" smtClean="0">
                <a:solidFill>
                  <a:schemeClr val="dk1"/>
                </a:solidFill>
              </a:rPr>
              <a:t> des “</a:t>
            </a:r>
            <a:r>
              <a:rPr lang="en-US" dirty="0" err="1" smtClean="0">
                <a:solidFill>
                  <a:schemeClr val="dk1"/>
                </a:solidFill>
              </a:rPr>
              <a:t>Betreibers</a:t>
            </a:r>
            <a:r>
              <a:rPr lang="en-US" dirty="0" smtClean="0">
                <a:solidFill>
                  <a:schemeClr val="dk1"/>
                </a:solidFill>
              </a:rPr>
              <a:t>” (GAO) </a:t>
            </a:r>
            <a:r>
              <a:rPr lang="en-US" dirty="0" err="1" smtClean="0">
                <a:solidFill>
                  <a:schemeClr val="dk1"/>
                </a:solidFill>
              </a:rPr>
              <a:t>gegenüber</a:t>
            </a:r>
            <a:r>
              <a:rPr lang="en-US" dirty="0" smtClean="0">
                <a:solidFill>
                  <a:schemeClr val="dk1"/>
                </a:solidFill>
              </a:rPr>
              <a:t> </a:t>
            </a:r>
            <a:r>
              <a:rPr lang="en-US" dirty="0" err="1" smtClean="0">
                <a:solidFill>
                  <a:schemeClr val="dk1"/>
                </a:solidFill>
              </a:rPr>
              <a:t>dem</a:t>
            </a:r>
            <a:r>
              <a:rPr lang="en-US" dirty="0" smtClean="0">
                <a:solidFill>
                  <a:schemeClr val="dk1"/>
                </a:solidFill>
              </a:rPr>
              <a:t> GBA </a:t>
            </a:r>
            <a:r>
              <a:rPr lang="en-US" dirty="0" err="1" smtClean="0">
                <a:solidFill>
                  <a:schemeClr val="dk1"/>
                </a:solidFill>
              </a:rPr>
              <a:t>abgegeben</a:t>
            </a:r>
            <a:r>
              <a:rPr lang="en-US" dirty="0" smtClean="0">
                <a:solidFill>
                  <a:schemeClr val="dk1"/>
                </a:solidFill>
              </a:rPr>
              <a:t> </a:t>
            </a:r>
            <a:r>
              <a:rPr lang="en-US" dirty="0" err="1" smtClean="0">
                <a:solidFill>
                  <a:schemeClr val="dk1"/>
                </a:solidFill>
              </a:rPr>
              <a:t>werden</a:t>
            </a:r>
            <a:r>
              <a:rPr lang="en-US" dirty="0" smtClean="0">
                <a:solidFill>
                  <a:schemeClr val="dk1"/>
                </a:solidFill>
              </a:rPr>
              <a:t>?</a:t>
            </a:r>
          </a:p>
          <a:p>
            <a:pPr marL="446088" lvl="1" indent="-446088" fontAlgn="base">
              <a:spcBef>
                <a:spcPts val="1400"/>
              </a:spcBef>
              <a:spcAft>
                <a:spcPct val="0"/>
              </a:spcAft>
              <a:buClr>
                <a:schemeClr val="accent2"/>
              </a:buClr>
              <a:buSzPct val="85000"/>
              <a:tabLst>
                <a:tab pos="446088" algn="l"/>
              </a:tabLst>
            </a:pPr>
            <a:r>
              <a:rPr lang="en-US" dirty="0" smtClean="0">
                <a:solidFill>
                  <a:schemeClr val="dk1"/>
                </a:solidFill>
              </a:rPr>
              <a:t>4.6	</a:t>
            </a:r>
            <a:r>
              <a:rPr lang="en-US" dirty="0" err="1" smtClean="0">
                <a:solidFill>
                  <a:schemeClr val="dk1"/>
                </a:solidFill>
              </a:rPr>
              <a:t>Welche</a:t>
            </a:r>
            <a:r>
              <a:rPr lang="en-US" dirty="0" smtClean="0">
                <a:solidFill>
                  <a:schemeClr val="dk1"/>
                </a:solidFill>
              </a:rPr>
              <a:t> </a:t>
            </a:r>
            <a:r>
              <a:rPr lang="en-US" dirty="0" err="1" smtClean="0">
                <a:solidFill>
                  <a:schemeClr val="dk1"/>
                </a:solidFill>
              </a:rPr>
              <a:t>Nachweise</a:t>
            </a:r>
            <a:r>
              <a:rPr lang="en-US" dirty="0" smtClean="0">
                <a:solidFill>
                  <a:schemeClr val="dk1"/>
                </a:solidFill>
              </a:rPr>
              <a:t> </a:t>
            </a:r>
            <a:r>
              <a:rPr lang="en-US" dirty="0" err="1" smtClean="0">
                <a:solidFill>
                  <a:schemeClr val="dk1"/>
                </a:solidFill>
              </a:rPr>
              <a:t>können</a:t>
            </a:r>
            <a:r>
              <a:rPr lang="en-US" dirty="0" smtClean="0">
                <a:solidFill>
                  <a:schemeClr val="dk1"/>
                </a:solidFill>
              </a:rPr>
              <a:t> </a:t>
            </a:r>
            <a:r>
              <a:rPr lang="en-US" dirty="0" err="1" smtClean="0">
                <a:solidFill>
                  <a:schemeClr val="dk1"/>
                </a:solidFill>
              </a:rPr>
              <a:t>erbracht</a:t>
            </a:r>
            <a:r>
              <a:rPr lang="en-US" dirty="0" smtClean="0">
                <a:solidFill>
                  <a:schemeClr val="dk1"/>
                </a:solidFill>
              </a:rPr>
              <a:t> </a:t>
            </a:r>
            <a:r>
              <a:rPr lang="en-US" dirty="0" err="1" smtClean="0">
                <a:solidFill>
                  <a:schemeClr val="dk1"/>
                </a:solidFill>
              </a:rPr>
              <a:t>werden</a:t>
            </a:r>
            <a:r>
              <a:rPr lang="en-US" dirty="0" smtClean="0">
                <a:solidFill>
                  <a:schemeClr val="dk1"/>
                </a:solidFill>
              </a:rPr>
              <a:t>, </a:t>
            </a:r>
            <a:r>
              <a:rPr lang="en-US" dirty="0" err="1" smtClean="0">
                <a:solidFill>
                  <a:schemeClr val="dk1"/>
                </a:solidFill>
              </a:rPr>
              <a:t>wie</a:t>
            </a:r>
            <a:r>
              <a:rPr lang="en-US" dirty="0" smtClean="0">
                <a:solidFill>
                  <a:schemeClr val="dk1"/>
                </a:solidFill>
              </a:rPr>
              <a:t> </a:t>
            </a:r>
            <a:r>
              <a:rPr lang="en-US" dirty="0">
                <a:solidFill>
                  <a:schemeClr val="dk1"/>
                </a:solidFill>
              </a:rPr>
              <a:t>die </a:t>
            </a:r>
            <a:r>
              <a:rPr lang="en-US" dirty="0" err="1" smtClean="0">
                <a:solidFill>
                  <a:schemeClr val="dk1"/>
                </a:solidFill>
              </a:rPr>
              <a:t>Verpflichtungserklärungen</a:t>
            </a:r>
            <a:r>
              <a:rPr lang="en-US" dirty="0" smtClean="0">
                <a:solidFill>
                  <a:schemeClr val="dk1"/>
                </a:solidFill>
              </a:rPr>
              <a:t> in der </a:t>
            </a:r>
            <a:r>
              <a:rPr lang="en-US" dirty="0" err="1" smtClean="0">
                <a:solidFill>
                  <a:schemeClr val="dk1"/>
                </a:solidFill>
              </a:rPr>
              <a:t>Unternehmenspraxis</a:t>
            </a:r>
            <a:r>
              <a:rPr lang="en-US" dirty="0" smtClean="0">
                <a:solidFill>
                  <a:schemeClr val="dk1"/>
                </a:solidFill>
              </a:rPr>
              <a:t> </a:t>
            </a:r>
            <a:r>
              <a:rPr lang="en-US" dirty="0" err="1" smtClean="0">
                <a:solidFill>
                  <a:schemeClr val="dk1"/>
                </a:solidFill>
              </a:rPr>
              <a:t>umgesetzt</a:t>
            </a:r>
            <a:r>
              <a:rPr lang="en-US" dirty="0" smtClean="0">
                <a:solidFill>
                  <a:schemeClr val="dk1"/>
                </a:solidFill>
              </a:rPr>
              <a:t> </a:t>
            </a:r>
            <a:r>
              <a:rPr lang="en-US" dirty="0" err="1" smtClean="0">
                <a:solidFill>
                  <a:schemeClr val="dk1"/>
                </a:solidFill>
              </a:rPr>
              <a:t>wird</a:t>
            </a:r>
            <a:r>
              <a:rPr lang="en-US" dirty="0" smtClean="0">
                <a:solidFill>
                  <a:schemeClr val="dk1"/>
                </a:solidFill>
              </a:rPr>
              <a:t>.</a:t>
            </a:r>
          </a:p>
        </p:txBody>
      </p:sp>
      <p:sp>
        <p:nvSpPr>
          <p:cNvPr id="6" name="Rechteck 5"/>
          <p:cNvSpPr/>
          <p:nvPr/>
        </p:nvSpPr>
        <p:spPr bwMode="auto">
          <a:xfrm>
            <a:off x="395536" y="926654"/>
            <a:ext cx="8099552" cy="486122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ffec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</a:bodyPr>
          <a:lstStyle/>
          <a:p>
            <a:pPr marL="0" lvl="1" fontAlgn="base">
              <a:spcBef>
                <a:spcPts val="1400"/>
              </a:spcBef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b="1" dirty="0">
                <a:solidFill>
                  <a:schemeClr val="dk1"/>
                </a:solidFill>
              </a:rPr>
              <a:t>4</a:t>
            </a:r>
            <a:r>
              <a:rPr lang="en-US" b="1" dirty="0" smtClean="0">
                <a:solidFill>
                  <a:schemeClr val="dk1"/>
                </a:solidFill>
              </a:rPr>
              <a:t>. </a:t>
            </a:r>
            <a:r>
              <a:rPr lang="en-US" b="1" dirty="0" err="1" smtClean="0">
                <a:solidFill>
                  <a:schemeClr val="dk1"/>
                </a:solidFill>
              </a:rPr>
              <a:t>Datenschutz</a:t>
            </a:r>
            <a:r>
              <a:rPr lang="en-US" b="1" dirty="0" smtClean="0">
                <a:solidFill>
                  <a:schemeClr val="dk1"/>
                </a:solidFill>
              </a:rPr>
              <a:t> </a:t>
            </a:r>
            <a:r>
              <a:rPr lang="en-US" b="1" dirty="0">
                <a:solidFill>
                  <a:schemeClr val="dk1"/>
                </a:solidFill>
              </a:rPr>
              <a:t>(</a:t>
            </a:r>
            <a:r>
              <a:rPr lang="en-US" b="1" dirty="0" err="1">
                <a:solidFill>
                  <a:schemeClr val="dk1"/>
                </a:solidFill>
              </a:rPr>
              <a:t>Technische</a:t>
            </a:r>
            <a:r>
              <a:rPr lang="en-US" b="1" dirty="0">
                <a:solidFill>
                  <a:schemeClr val="dk1"/>
                </a:solidFill>
              </a:rPr>
              <a:t> Compliance)</a:t>
            </a:r>
          </a:p>
        </p:txBody>
      </p:sp>
    </p:spTree>
    <p:extLst>
      <p:ext uri="{BB962C8B-B14F-4D97-AF65-F5344CB8AC3E}">
        <p14:creationId xmlns:p14="http://schemas.microsoft.com/office/powerpoint/2010/main" val="450159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xzrQVqfbUaUehbVKEM3_A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4NsED7uL0275lrnBkyJmA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7uIblPer_kmVvzaxwBDnIw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pb.Wi2dJEuX5K3CRe3Oew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DtrkLGKWUmq_iCLdyKCPg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fjzSDzEHEaTkuH17C5c2g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HU7PHCtWESN.dEZitERrQ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a3xye1cRU6Cr4pJsFUHLA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t.5UMRy3EGmDhhXq6FTzg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kBqLj9.0E2azf27Agu5VA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LHwqMJ1Ak6o6WEQ3SgD9w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Nhxxr_Oa0aH5oesZeeyLw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X78W1K0lEy7dsIR6Z_3tQ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WGiXxRPC0uaSHpRJWqZjw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i11.UNLMUKNtmcRgzPwrg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w.8JMpF9E.v8A1PxpeP1g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XxrUr1pCEKXq4x8wLeW5g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301O_89Mk61lasm0_RIjw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NvfCkCKt0aJdMzW.yVQDA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L.okaKtSUuOAaioX95Ltg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pSnXq3SV0iIvJ.P7RIy2Q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CHYPrFIqUO9WbXiYln0TA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uu8SDqd9EysPdeRZppflA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V3hu6ABOUyRevCd0dMCbQ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nJ6kOn1AUSjg2IfI7zxhw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AqWHmLwCUm.F2.VVBcpyQ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IkbqYsRTECN6V6N6E4kQg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PM_N1NLKEyCLdQ6pJG.oQ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9aL92A6t.E.ZW2V9VTgzBA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RietqcGGk294Wo3ogn_Dg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ITAfC7IykCxZrCkZtXDaA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2mZ.eBkWUOc41YZgvuGsg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xzrQVqfbUaUehbVKEM3_A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Nhxxr_Oa0aH5oesZeeyLw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CHYPrFIqUO9WbXiYln0TA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ITAfC7IykCxZrCkZtXDaA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ql5xZ.1bEi0xLDGPJA9Yw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tufaxOdlEGIXWlxV3YK7w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4AefJlzykubIABIhO7ihw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hzqGGaulUKyw.ovUWAa9w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X2KdLneAUqP1dnADAu1pA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ql5xZ.1bEi0xLDGPJA9Yw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4NsED7uL0275lrnBkyJmA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7uIblPer_kmVvzaxwBDnIw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pb.Wi2dJEuX5K3CRe3Oew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DtrkLGKWUmq_iCLdyKCPg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fjzSDzEHEaTkuH17C5c2g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HU7PHCtWESN.dEZitERrQ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a3xye1cRU6Cr4pJsFUHLA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t.5UMRy3EGmDhhXq6FTzg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kBqLj9.0E2azf27Agu5VA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tufaxOdlEGIXWlxV3YK7w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LHwqMJ1Ak6o6WEQ3SgD9w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X78W1K0lEy7dsIR6Z_3tQ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WGiXxRPC0uaSHpRJWqZjw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i11.UNLMUKNtmcRgzPwrg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w.8JMpF9E.v8A1PxpeP1g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XxrUr1pCEKXq4x8wLeW5g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301O_89Mk61lasm0_RIjw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NvfCkCKt0aJdMzW.yVQDA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L.okaKtSUuOAaioX95Ltg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4AefJlzykubIABIhO7ihw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pSnXq3SV0iIvJ.P7RIy2Q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uu8SDqd9EysPdeRZppflA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V3hu6ABOUyRevCd0dMCbQ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nJ6kOn1AUSjg2IfI7zxhw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AqWHmLwCUm.F2.VVBcpyQ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IkbqYsRTECN6V6N6E4kQg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PM_N1NLKEyCLdQ6pJG.oQ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9aL92A6t.E.ZW2V9VTgzBA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hzqGGaulUKyw.ovUWAa9w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RietqcGGk294Wo3ogn_Dg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2mZ.eBkWUOc41YZgvuGsg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xzrQVqfbUaUehbVKEM3_A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Nhxxr_Oa0aH5oesZeeyLw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CHYPrFIqUO9WbXiYln0TA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ITAfC7IykCxZrCkZtXDaA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ql5xZ.1bEi0xLDGPJA9Yw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tufaxOdlEGIXWlxV3YK7w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4AefJlzykubIABIhO7ihw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hzqGGaulUKyw.ovUWAa9w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X2KdLneAUqP1dnADAu1pA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X2KdLneAUqP1dnADAu1pA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4NsED7uL0275lrnBkyJmA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7uIblPer_kmVvzaxwBDnIw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pb.Wi2dJEuX5K3CRe3Oew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DtrkLGKWUmq_iCLdyKCPg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fjzSDzEHEaTkuH17C5c2g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HU7PHCtWESN.dEZitERrQ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a3xye1cRU6Cr4pJsFUHLA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t.5UMRy3EGmDhhXq6FTzg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kBqLj9.0E2azf27Agu5VA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LHwqMJ1Ak6o6WEQ3SgD9w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X78W1K0lEy7dsIR6Z_3tQ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WGiXxRPC0uaSHpRJWqZjw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i11.UNLMUKNtmcRgzPwrg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w.8JMpF9E.v8A1PxpeP1g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XxrUr1pCEKXq4x8wLeW5g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301O_89Mk61lasm0_RIjw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NvfCkCKt0aJdMzW.yVQD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4NsED7uL0275lrnBkyJmA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L.okaKtSUuOAaioX95Ltg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pSnXq3SV0iIvJ.P7RIy2Q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uu8SDqd9EysPdeRZppflA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V3hu6ABOUyRevCd0dMCbQ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nJ6kOn1AUSjg2IfI7zxhw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AqWHmLwCUm.F2.VVBcpyQ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IkbqYsRTECN6V6N6E4kQg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PM_N1NLKEyCLdQ6pJG.oQ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7uIblPer_kmVvzaxwBDnIw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9aL92A6t.E.ZW2V9VTgzBA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RietqcGGk294Wo3ogn_Dg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2mZ.eBkWUOc41YZgvuGsg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xzrQVqfbUaUehbVKEM3_A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Nhxxr_Oa0aH5oesZeeyLw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CHYPrFIqUO9WbXiYln0TA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ITAfC7IykCxZrCkZtXDaA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ql5xZ.1bEi0xLDGPJA9Yw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tufaxOdlEGIXWlxV3YK7w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4AefJlzykubIABIhO7ihw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pb.Wi2dJEuX5K3CRe3Oew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hzqGGaulUKyw.ovUWAa9w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X2KdLneAUqP1dnADAu1pA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4NsED7uL0275lrnBkyJmA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7uIblPer_kmVvzaxwBDnIw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pb.Wi2dJEuX5K3CRe3Oew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DtrkLGKWUmq_iCLdyKCPg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fjzSDzEHEaTkuH17C5c2g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HU7PHCtWESN.dEZitERrQ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a3xye1cRU6Cr4pJsFUHLA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DtrkLGKWUmq_iCLdyKCPg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t.5UMRy3EGmDhhXq6FTzg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kBqLj9.0E2azf27Agu5VA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LHwqMJ1Ak6o6WEQ3SgD9w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X78W1K0lEy7dsIR6Z_3tQ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WGiXxRPC0uaSHpRJWqZjw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i11.UNLMUKNtmcRgzPwrg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w.8JMpF9E.v8A1PxpeP1g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XxrUr1pCEKXq4x8wLeW5g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301O_89Mk61lasm0_RIjw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fjzSDzEHEaTkuH17C5c2g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NvfCkCKt0aJdMzW.yVQDA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L.okaKtSUuOAaioX95Ltg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pSnXq3SV0iIvJ.P7RIy2Q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uu8SDqd9EysPdeRZppflA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V3hu6ABOUyRevCd0dMCbQ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HU7PHCtWESN.dEZitERrQ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a3xye1cRU6Cr4pJsFUHLA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t.5UMRy3EGmDhhXq6FTzg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kBqLj9.0E2azf27Agu5VA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LHwqMJ1Ak6o6WEQ3SgD9w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nJ6kOn1AUSjg2IfI7zxhw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X78W1K0lEy7dsIR6Z_3tQ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WGiXxRPC0uaSHpRJWqZjw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i11.UNLMUKNtmcRgzPwrg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XxrUr1pCEKXq4x8wLeW5g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301O_89Mk61lasm0_RIjw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NvfCkCKt0aJdMzW.yVQDA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L.okaKtSUuOAaioX95Ltg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pSnXq3SV0iIvJ.P7RIy2Q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AqWHmLwCUm.F2.VVBcpyQ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V3hu6ABOUyRevCd0dMCbQ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nJ6kOn1AUSjg2IfI7zxhw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AqWHmLwCUm.F2.VVBcpyQ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IkbqYsRTECN6V6N6E4kQg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PM_N1NLKEyCLdQ6pJG.oQ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9aL92A6t.E.ZW2V9VTgzBA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RietqcGGk294Wo3ogn_Dg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2mZ.eBkWUOc41YZgvuGsg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xzrQVqfbUaUehbVKEM3_A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IkbqYsRTECN6V6N6E4kQg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Nhxxr_Oa0aH5oesZeeyLw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CHYPrFIqUO9WbXiYln0TA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ITAfC7IykCxZrCkZtXDaA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ql5xZ.1bEi0xLDGPJA9Yw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tufaxOdlEGIXWlxV3YK7w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4AefJlzykubIABIhO7ihw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hzqGGaulUKyw.ovUWAa9w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X2KdLneAUqP1dnADAu1pA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4NsED7uL0275lrnBkyJmA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PM_N1NLKEyCLdQ6pJG.oQ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7uIblPer_kmVvzaxwBDnIw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pb.Wi2dJEuX5K3CRe3Oew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DtrkLGKWUmq_iCLdyKCPg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fjzSDzEHEaTkuH17C5c2g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HU7PHCtWESN.dEZitERrQ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a3xye1cRU6Cr4pJsFUHLA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t.5UMRy3EGmDhhXq6FTzg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kBqLj9.0E2azf27Agu5VA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LHwqMJ1Ak6o6WEQ3SgD9w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X78W1K0lEy7dsIR6Z_3tQ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9aL92A6t.E.ZW2V9VTgzBA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WGiXxRPC0uaSHpRJWqZjw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i11.UNLMUKNtmcRgzPwrg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w.8JMpF9E.v8A1PxpeP1g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XxrUr1pCEKXq4x8wLeW5g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301O_89Mk61lasm0_RIjw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NvfCkCKt0aJdMzW.yVQDA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L.okaKtSUuOAaioX95Ltg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pSnXq3SV0iIvJ.P7RIy2Q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RietqcGGk294Wo3ogn_Dg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uu8SDqd9EysPdeRZppflA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V3hu6ABOUyRevCd0dMCbQ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nJ6kOn1AUSjg2IfI7zxhw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AqWHmLwCUm.F2.VVBcpyQ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IkbqYsRTECN6V6N6E4kQg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PM_N1NLKEyCLdQ6pJG.oQ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9aL92A6t.E.ZW2V9VTgzBA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RietqcGGk294Wo3ogn_Dg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2mZ.eBkWUOc41YZgvuGs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2mZ.eBkWUOc41YZgvuGsg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xzrQVqfbUaUehbVKEM3_A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Nhxxr_Oa0aH5oesZeeyLw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CHYPrFIqUO9WbXiYln0TA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ITAfC7IykCxZrCkZtXDaA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ql5xZ.1bEi0xLDGPJA9Yw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tufaxOdlEGIXWlxV3YK7w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4AefJlzykubIABIhO7ihw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hzqGGaulUKyw.ovUWAa9w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X2KdLneAUqP1dnADAu1pA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PR_BAG_PPT2010_4-3_Template_110617a">
  <a:themeElements>
    <a:clrScheme name="BAYER NEU">
      <a:dk1>
        <a:srgbClr val="676767"/>
      </a:dk1>
      <a:lt1>
        <a:srgbClr val="FFFFFF"/>
      </a:lt1>
      <a:dk2>
        <a:srgbClr val="000000"/>
      </a:dk2>
      <a:lt2>
        <a:srgbClr val="BFBFBF"/>
      </a:lt2>
      <a:accent1>
        <a:srgbClr val="0090C5"/>
      </a:accent1>
      <a:accent2>
        <a:srgbClr val="6BC200"/>
      </a:accent2>
      <a:accent3>
        <a:srgbClr val="00BABA"/>
      </a:accent3>
      <a:accent4>
        <a:srgbClr val="818181"/>
      </a:accent4>
      <a:accent5>
        <a:srgbClr val="C32A1F"/>
      </a:accent5>
      <a:accent6>
        <a:srgbClr val="005598"/>
      </a:accent6>
      <a:hlink>
        <a:srgbClr val="0090C5"/>
      </a:hlink>
      <a:folHlink>
        <a:srgbClr val="6BC200"/>
      </a:folHlink>
    </a:clrScheme>
    <a:fontScheme name="Bayer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6350" algn="ctr">
          <a:solidFill>
            <a:schemeClr val="accent6"/>
          </a:solidFill>
          <a:miter lim="800000"/>
          <a:headEnd/>
          <a:tailEnd/>
        </a:ln>
        <a:effectLst/>
      </a:spPr>
      <a:bodyPr vert="horz" wrap="square" lIns="72000" tIns="72000" rIns="72000" bIns="72000" numCol="1" rtlCol="0" anchor="t" anchorCtr="0" compatLnSpc="1">
        <a:prstTxWarp prst="textNoShape">
          <a:avLst/>
        </a:prstTxWarp>
      </a:bodyPr>
      <a:lstStyle>
        <a:defPPr>
          <a:spcBef>
            <a:spcPct val="40000"/>
          </a:spcBef>
          <a:spcAft>
            <a:spcPct val="0"/>
          </a:spcAft>
          <a:defRPr sz="1300" dirty="0" err="1" smtClean="0">
            <a:solidFill>
              <a:schemeClr val="dk1"/>
            </a:solidFill>
          </a:defRPr>
        </a:defPPr>
      </a:lstStyle>
    </a:spDef>
    <a:lnDef>
      <a:spPr bwMode="gray">
        <a:ln w="6350"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/>
      <a:bodyPr vert="horz" wrap="square" lIns="0" tIns="0" rIns="0" bIns="0" rtlCol="0" anchor="t" anchorCtr="0">
        <a:noAutofit/>
      </a:bodyPr>
      <a:lstStyle>
        <a:defPPr>
          <a:spcBef>
            <a:spcPct val="40000"/>
          </a:spcBef>
          <a:spcAft>
            <a:spcPct val="0"/>
          </a:spcAft>
          <a:defRPr sz="1200" dirty="0" smtClean="0">
            <a:solidFill>
              <a:schemeClr val="dk1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5B5A908160E254E86C544B445F5F30C" ma:contentTypeVersion="35" ma:contentTypeDescription="Create a new document." ma:contentTypeScope="" ma:versionID="b609f23918e80d4c4b2c7d0d0f84e727">
  <xsd:schema xmlns:xsd="http://www.w3.org/2001/XMLSchema" xmlns:xs="http://www.w3.org/2001/XMLSchema" xmlns:p="http://schemas.microsoft.com/office/2006/metadata/properties" xmlns:ns1="http://schemas.microsoft.com/sharepoint/v3" xmlns:ns2="e941b624-166c-4987-9ed6-d539972f16a8" xmlns:ns3="http://schemas.microsoft.com/sharepoint/v4" targetNamespace="http://schemas.microsoft.com/office/2006/metadata/properties" ma:root="true" ma:fieldsID="a3999d598b80fdd90235385a2c983f65" ns1:_="" ns2:_="" ns3:_="">
    <xsd:import namespace="http://schemas.microsoft.com/sharepoint/v3"/>
    <xsd:import namespace="e941b624-166c-4987-9ed6-d539972f16a8"/>
    <xsd:import namespace="http://schemas.microsoft.com/sharepoint/v4"/>
    <xsd:element name="properties">
      <xsd:complexType>
        <xsd:sequence>
          <xsd:element name="documentManagement">
            <xsd:complexType>
              <xsd:all>
                <xsd:element ref="ns2:TaxCatchAll" minOccurs="0"/>
                <xsd:element ref="ns2:TaxCatchAllLabel" minOccurs="0"/>
                <xsd:element ref="ns2:gbbd9102adcd43839cd73b51972a464c" minOccurs="0"/>
                <xsd:element ref="ns1:_dlc_Exempt" minOccurs="0"/>
                <xsd:element ref="ns1:_dlc_ExpireDateSaved" minOccurs="0"/>
                <xsd:element ref="ns1:_dlc_ExpireDate" minOccurs="0"/>
                <xsd:element ref="ns3:IconOverla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dlc_Exempt" ma:index="12" nillable="true" ma:displayName="Exempt from Policy" ma:hidden="true" ma:internalName="_dlc_Exempt" ma:readOnly="true">
      <xsd:simpleType>
        <xsd:restriction base="dms:Unknown"/>
      </xsd:simpleType>
    </xsd:element>
    <xsd:element name="_dlc_ExpireDateSaved" ma:index="13" nillable="true" ma:displayName="Original Expiration Date" ma:hidden="true" ma:internalName="_dlc_ExpireDateSaved" ma:readOnly="true">
      <xsd:simpleType>
        <xsd:restriction base="dms:DateTime"/>
      </xsd:simpleType>
    </xsd:element>
    <xsd:element name="_dlc_ExpireDate" ma:index="14" nillable="true" ma:displayName="Expiration Date" ma:hidden="true" ma:internalName="_dlc_ExpireDat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41b624-166c-4987-9ed6-d539972f16a8" elementFormDefault="qualified">
    <xsd:import namespace="http://schemas.microsoft.com/office/2006/documentManagement/types"/>
    <xsd:import namespace="http://schemas.microsoft.com/office/infopath/2007/PartnerControls"/>
    <xsd:element name="TaxCatchAll" ma:index="8" nillable="true" ma:displayName="Taxonomy Catch All Column" ma:hidden="true" ma:list="{cc2b7a6a-c6aa-4008-9d97-12722207bf4e}" ma:internalName="TaxCatchAll" ma:showField="CatchAllData" ma:web="70c438be-653b-47bf-98e6-21b5c52474e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9" nillable="true" ma:displayName="Taxonomy Catch All Column1" ma:hidden="true" ma:list="{cc2b7a6a-c6aa-4008-9d97-12722207bf4e}" ma:internalName="TaxCatchAllLabel" ma:readOnly="true" ma:showField="CatchAllDataLabel" ma:web="70c438be-653b-47bf-98e6-21b5c52474e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gbbd9102adcd43839cd73b51972a464c" ma:index="10" nillable="true" ma:taxonomy="true" ma:internalName="gbbd9102adcd43839cd73b51972a464c" ma:taxonomyFieldName="DataClassBayerRetention" ma:displayName="Data Class" ma:readOnly="false" ma:default="3;#Review|b0ec2a8b-cf08-4112-9763-11cd34e9002b" ma:fieldId="{0bbd9102-adcd-4383-9cd7-3b51972a464c}" ma:sspId="7c593367-9bb5-4764-945e-f6a26d2260c4" ma:termSetId="a305235b-fecf-45b3-8300-71c0f432cbcf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4" elementFormDefault="qualified">
    <xsd:import namespace="http://schemas.microsoft.com/office/2006/documentManagement/types"/>
    <xsd:import namespace="http://schemas.microsoft.com/office/infopath/2007/PartnerControls"/>
    <xsd:element name="IconOverlay" ma:index="15" nillable="true" ma:displayName="IconOverlay" ma:hidden="true" ma:internalName="IconOverlay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spe:Receivers xmlns:spe="http://schemas.microsoft.com/sharepoint/events">
  <Receiver>
    <Name>Microsoft.Office.RecordsManagement.PolicyFeatures.ExpirationEventReceiver</Name>
    <Synchronization>Synchronous</Synchronization>
    <Type>10001</Type>
    <SequenceNumber>101</SequenceNumber>
    <Assembly>Microsoft.Office.Policy, Version=14.0.0.0, Culture=neutral, PublicKeyToken=71e9bce111e9429c</Assembly>
    <Class>Microsoft.Office.RecordsManagement.Internal.UpdateExpireDate</Class>
    <Data/>
    <Filter/>
  </Receiver>
  <Receiver>
    <Name>Microsoft.Office.RecordsManagement.PolicyFeatures.ExpirationEventReceiver</Name>
    <Synchronization>Synchronous</Synchronization>
    <Type>10002</Type>
    <SequenceNumber>102</SequenceNumber>
    <Assembly>Microsoft.Office.Policy, Version=14.0.0.0, Culture=neutral, PublicKeyToken=71e9bce111e9429c</Assembly>
    <Class>Microsoft.Office.RecordsManagement.Internal.UpdateExpireDate</Class>
    <Data/>
    <Filter/>
  </Receiver>
  <Receiver>
    <Name>Microsoft.Office.RecordsManagement.PolicyFeatures.ExpirationEventReceiver</Name>
    <Synchronization>Synchronous</Synchronization>
    <Type>10004</Type>
    <SequenceNumber>103</SequenceNumber>
    <Assembly>Microsoft.Office.Policy, Version=14.0.0.0, Culture=neutral, PublicKeyToken=71e9bce111e9429c</Assembly>
    <Class>Microsoft.Office.RecordsManagement.Internal.UpdateExpireDate</Class>
    <Data/>
    <Filter/>
  </Receiver>
  <Receiver>
    <Name>Microsoft.Office.RecordsManagement.PolicyFeatures.ExpirationEventReceiver</Name>
    <Synchronization>Synchronous</Synchronization>
    <Type>10006</Type>
    <SequenceNumber>104</SequenceNumber>
    <Assembly>Microsoft.Office.Policy, Version=14.0.0.0, Culture=neutral, PublicKeyToken=71e9bce111e9429c</Assembly>
    <Class>Microsoft.Office.RecordsManagement.Internal.UpdateExpireDate</Class>
    <Data/>
    <Filter/>
  </Receiver>
  <Receiver>
    <Name>Microsoft.Office.RecordsManagement.PolicyFeatures.ExpirationEventReceiver</Name>
    <Synchronization>Synchronous</Synchronization>
    <Type>10009</Type>
    <SequenceNumber>105</SequenceNumber>
    <Assembly>Microsoft.Office.Policy, Version=14.0.0.0, Culture=neutral, PublicKeyToken=71e9bce111e9429c</Assembly>
    <Class>Microsoft.Office.RecordsManagement.Internal.UpdateExpireDate</Class>
    <Data/>
    <Filter/>
  </Receiver>
</spe:Receivers>
</file>

<file path=customXml/item3.xml><?xml version="1.0" encoding="utf-8"?>
<?mso-contentType ?>
<SharedContentType xmlns="Microsoft.SharePoint.Taxonomy.ContentTypeSync" SourceId="7c593367-9bb5-4764-945e-f6a26d2260c4" ContentTypeId="0x0101" PreviousValue="true"/>
</file>

<file path=customXml/item4.xml><?xml version="1.0" encoding="utf-8"?>
<?mso-contentType ?>
<p:Policy xmlns:p="office.server.policy" id="" local="true">
  <p:Name>Document</p:Name>
  <p:Description/>
  <p:Statement/>
  <p:PolicyItems>
    <p:PolicyItem featureId="Microsoft.Office.RecordsManagement.PolicyFeatures.Expiration" staticId="0x0101|-2126682137" UniqueId="ab3b55e9-aae5-4563-b264-599d7d4a4f77">
      <p:Name>Retention</p:Name>
      <p:Description>Automatic scheduling of content for processing, and performing a retention action on content that has reached its due date.</p:Description>
      <p:CustomData>
        <Schedules nextStageId="2">
          <Schedule type="Default">
            <stages>
              <data stageId="1">
                <formula id="Bayer SharePoint Retention Policy 2.1"/>
                <action type="action" id="Microsoft.Office.RecordsManagement.PolicyFeatures.Expiration.Action.MoveToRecycleBin"/>
              </data>
            </stages>
          </Schedule>
        </Schedules>
      </p:CustomData>
    </p:PolicyItem>
  </p:PolicyItems>
</p:Policy>
</file>

<file path=customXml/item5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6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conOverlay xmlns="http://schemas.microsoft.com/sharepoint/v4" xsi:nil="true"/>
    <TaxCatchAll xmlns="e941b624-166c-4987-9ed6-d539972f16a8"/>
    <gbbd9102adcd43839cd73b51972a464c xmlns="e941b624-166c-4987-9ed6-d539972f16a8">
      <Terms xmlns="http://schemas.microsoft.com/office/infopath/2007/PartnerControls">
        <TermInfo xmlns="http://schemas.microsoft.com/office/infopath/2007/PartnerControls">
          <TermName xmlns="http://schemas.microsoft.com/office/infopath/2007/PartnerControls">Review</TermName>
          <TermId xmlns="http://schemas.microsoft.com/office/infopath/2007/PartnerControls">b0ec2a8b-cf08-4112-9763-11cd34e9002b</TermId>
        </TermInfo>
      </Terms>
    </gbbd9102adcd43839cd73b51972a464c>
  </documentManagement>
</p:properties>
</file>

<file path=customXml/itemProps1.xml><?xml version="1.0" encoding="utf-8"?>
<ds:datastoreItem xmlns:ds="http://schemas.openxmlformats.org/officeDocument/2006/customXml" ds:itemID="{33220EDF-BEBD-4E66-9B3E-4C3551BF9AB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e941b624-166c-4987-9ed6-d539972f16a8"/>
    <ds:schemaRef ds:uri="http://schemas.microsoft.com/sharepoint/v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9D86F49-B912-4527-B8E9-B7276F34F964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232FA53F-3543-4707-ADA3-771853E65CD0}">
  <ds:schemaRefs>
    <ds:schemaRef ds:uri="Microsoft.SharePoint.Taxonomy.ContentTypeSync"/>
  </ds:schemaRefs>
</ds:datastoreItem>
</file>

<file path=customXml/itemProps4.xml><?xml version="1.0" encoding="utf-8"?>
<ds:datastoreItem xmlns:ds="http://schemas.openxmlformats.org/officeDocument/2006/customXml" ds:itemID="{D04E385C-5986-4809-B78E-FC1B8EEAABD4}">
  <ds:schemaRefs>
    <ds:schemaRef ds:uri="office.server.policy"/>
  </ds:schemaRefs>
</ds:datastoreItem>
</file>

<file path=customXml/itemProps5.xml><?xml version="1.0" encoding="utf-8"?>
<ds:datastoreItem xmlns:ds="http://schemas.openxmlformats.org/officeDocument/2006/customXml" ds:itemID="{84C7B6E9-0ECE-4D08-9579-A0A60D4D97AF}">
  <ds:schemaRefs>
    <ds:schemaRef ds:uri="http://schemas.microsoft.com/sharepoint/v3/contenttype/forms"/>
  </ds:schemaRefs>
</ds:datastoreItem>
</file>

<file path=customXml/itemProps6.xml><?xml version="1.0" encoding="utf-8"?>
<ds:datastoreItem xmlns:ds="http://schemas.openxmlformats.org/officeDocument/2006/customXml" ds:itemID="{444177BE-75FA-4BC6-BC7E-E4487C0A3FC1}">
  <ds:schemaRefs>
    <ds:schemaRef ds:uri="http://purl.org/dc/elements/1.1/"/>
    <ds:schemaRef ds:uri="http://purl.org/dc/terms/"/>
    <ds:schemaRef ds:uri="http://schemas.microsoft.com/office/2006/metadata/properties"/>
    <ds:schemaRef ds:uri="http://schemas.microsoft.com/office/2006/documentManagement/types"/>
    <ds:schemaRef ds:uri="http://schemas.microsoft.com/sharepoint/v4"/>
    <ds:schemaRef ds:uri="http://schemas.microsoft.com/office/infopath/2007/PartnerControls"/>
    <ds:schemaRef ds:uri="http://purl.org/dc/dcmitype/"/>
    <ds:schemaRef ds:uri="http://www.w3.org/XML/1998/namespace"/>
    <ds:schemaRef ds:uri="http://schemas.openxmlformats.org/package/2006/metadata/core-properties"/>
    <ds:schemaRef ds:uri="e941b624-166c-4987-9ed6-d539972f16a8"/>
    <ds:schemaRef ds:uri="http://schemas.microsoft.com/sharepoint/v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110</Words>
  <Application>Microsoft Office PowerPoint</Application>
  <PresentationFormat>Bildschirmpräsentation (4:3)</PresentationFormat>
  <Paragraphs>28</Paragraphs>
  <Slides>4</Slides>
  <Notes>3</Notes>
  <HiddenSlides>0</HiddenSlides>
  <MMClips>0</MMClips>
  <ScaleCrop>false</ScaleCrop>
  <HeadingPairs>
    <vt:vector size="6" baseType="variant"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6" baseType="lpstr">
      <vt:lpstr>PR_BAG_PPT2010_4-3_Template_110617a</vt:lpstr>
      <vt:lpstr>think-cell Folie</vt:lpstr>
      <vt:lpstr>Accounting Knowledge Management</vt:lpstr>
      <vt:lpstr>Themenbereiche für eine Präsentation des Training Tools “Verstehe” vor dem Gesamtbetriebsrat (GBA)</vt:lpstr>
      <vt:lpstr>Präsentation des Training Tools “Verstehe” vor dem GBA</vt:lpstr>
      <vt:lpstr>Präsentation des Training Tools “Verstehe” vor dem GBA</vt:lpstr>
    </vt:vector>
  </TitlesOfParts>
  <Company>Bayer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Accounting Knowledge Management Training Toll Verstehe</dc:title>
  <dc:creator>michael.walleneit@bayer.com</dc:creator>
  <cp:lastModifiedBy>Christian Welker</cp:lastModifiedBy>
  <cp:revision>14</cp:revision>
  <dcterms:created xsi:type="dcterms:W3CDTF">2014-05-21T16:20:14Z</dcterms:created>
  <dcterms:modified xsi:type="dcterms:W3CDTF">2014-07-21T15:47:25Z</dcterms:modified>
  <cp:category>Project Planning, GBR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0x01010015B5A908160E254E86C544B445F5F30C</vt:lpwstr>
  </property>
</Properties>
</file>