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75" r:id="rId2"/>
    <p:sldId id="476" r:id="rId3"/>
  </p:sldIdLst>
  <p:sldSz cx="9145588" cy="6877050"/>
  <p:notesSz cx="6797675" cy="9926638"/>
  <p:defaultTextStyle>
    <a:defPPr>
      <a:defRPr lang="de-DE"/>
    </a:defPPr>
    <a:lvl1pPr marL="0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728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456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183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911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3639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4367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094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5822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orient="horz" pos="3890">
          <p15:clr>
            <a:srgbClr val="A4A3A4"/>
          </p15:clr>
        </p15:guide>
        <p15:guide id="6" pos="3846" userDrawn="1">
          <p15:clr>
            <a:srgbClr val="A4A3A4"/>
          </p15:clr>
        </p15:guide>
        <p15:guide id="19" orient="horz" pos="1026">
          <p15:clr>
            <a:srgbClr val="A4A3A4"/>
          </p15:clr>
        </p15:guide>
        <p15:guide id="25" pos="306">
          <p15:clr>
            <a:srgbClr val="A4A3A4"/>
          </p15:clr>
        </p15:guide>
        <p15:guide id="26" pos="7384">
          <p15:clr>
            <a:srgbClr val="A4A3A4"/>
          </p15:clr>
        </p15:guide>
        <p15:guide id="27" orient="horz" pos="2347">
          <p15:clr>
            <a:srgbClr val="A4A3A4"/>
          </p15:clr>
        </p15:guide>
        <p15:guide id="28" orient="horz" pos="2568">
          <p15:clr>
            <a:srgbClr val="A4A3A4"/>
          </p15:clr>
        </p15:guide>
        <p15:guide id="29" pos="4955">
          <p15:clr>
            <a:srgbClr val="A4A3A4"/>
          </p15:clr>
        </p15:guide>
        <p15:guide id="30" pos="5171">
          <p15:clr>
            <a:srgbClr val="A4A3A4"/>
          </p15:clr>
        </p15:guide>
        <p15:guide id="31" pos="3737">
          <p15:clr>
            <a:srgbClr val="A4A3A4"/>
          </p15:clr>
        </p15:guide>
        <p15:guide id="32" pos="3953">
          <p15:clr>
            <a:srgbClr val="A4A3A4"/>
          </p15:clr>
        </p15:guide>
        <p15:guide id="33" pos="2518">
          <p15:clr>
            <a:srgbClr val="A4A3A4"/>
          </p15:clr>
        </p15:guide>
        <p15:guide id="34" pos="273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259"/>
    <a:srgbClr val="676767"/>
    <a:srgbClr val="FF8200"/>
    <a:srgbClr val="818181"/>
    <a:srgbClr val="00BABA"/>
    <a:srgbClr val="FF8000"/>
    <a:srgbClr val="ED7D31"/>
    <a:srgbClr val="6BC200"/>
    <a:srgbClr val="C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3348" autoAdjust="0"/>
  </p:normalViewPr>
  <p:slideViewPr>
    <p:cSldViewPr snapToGrid="0" snapToObjects="1">
      <p:cViewPr>
        <p:scale>
          <a:sx n="110" d="100"/>
          <a:sy n="110" d="100"/>
        </p:scale>
        <p:origin x="-1020" y="-180"/>
      </p:cViewPr>
      <p:guideLst>
        <p:guide orient="horz" pos="3890"/>
        <p:guide orient="horz" pos="1026"/>
        <p:guide orient="horz" pos="2347"/>
        <p:guide orient="horz" pos="2568"/>
        <p:guide pos="2881"/>
        <p:guide pos="229"/>
        <p:guide pos="5531"/>
        <p:guide pos="3710"/>
        <p:guide pos="3873"/>
        <p:guide pos="2799"/>
        <p:guide pos="2961"/>
        <p:guide pos="1886"/>
        <p:guide pos="20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4026" y="-102"/>
      </p:cViewPr>
      <p:guideLst>
        <p:guide orient="horz" pos="3126"/>
        <p:guide orient="horz" pos="1728"/>
        <p:guide orient="horz" pos="5972"/>
        <p:guide pos="4119"/>
        <p:guide pos="2142"/>
        <p:guide pos="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86498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271122" y="9601200"/>
            <a:ext cx="74943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5A1177A-73CE-4C05-BAF6-C96A12152D26}" type="datetimeFigureOut">
              <a:rPr lang="en-US" noProof="0" smtClean="0"/>
              <a:pPr/>
              <a:t>6/22/2016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0000" y="270000"/>
            <a:ext cx="2343150" cy="17621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32" tIns="45716" rIns="91432" bIns="45716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71122" y="2729031"/>
            <a:ext cx="6255431" cy="673769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35493" y="9601200"/>
            <a:ext cx="372668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256316" y="9601200"/>
            <a:ext cx="27023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988FA46-A572-434F-BE1D-6B4ED88124E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56" rtl="0" eaLnBrk="1" latinLnBrk="0" hangingPunct="1">
      <a:spcAft>
        <a:spcPts val="200"/>
      </a:spcAft>
      <a:buClr>
        <a:schemeClr val="accent2"/>
      </a:buClr>
      <a:buFont typeface="Wingdings" pitchFamily="2" charset="2"/>
      <a:buNone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1221456" rtl="0" eaLnBrk="1" latinLnBrk="0" hangingPunct="1"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1221456" rtl="0" eaLnBrk="1" latinLnBrk="0" hangingPunct="1">
      <a:spcAft>
        <a:spcPts val="200"/>
      </a:spcAft>
      <a:buClr>
        <a:schemeClr val="accent2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1221456" rtl="0" eaLnBrk="1" latinLnBrk="0" hangingPunct="1">
      <a:spcAft>
        <a:spcPts val="200"/>
      </a:spcAft>
      <a:buClr>
        <a:schemeClr val="accent5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1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69875" y="269875"/>
            <a:ext cx="2343150" cy="17621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9145588" cy="2897188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61972" y="5843183"/>
            <a:ext cx="8417843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62090" y="5416517"/>
            <a:ext cx="8417840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2" y="1625600"/>
            <a:ext cx="4446745" cy="1879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56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1" y="427388"/>
            <a:ext cx="2697" cy="8589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5588" cy="687705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941400" y="6442462"/>
            <a:ext cx="6062207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356145" y="6442462"/>
            <a:ext cx="570966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">
    <p:bg>
      <p:bgPr>
        <a:gradFill>
          <a:gsLst>
            <a:gs pos="0">
              <a:srgbClr val="0090C5"/>
            </a:gs>
            <a:gs pos="53000">
              <a:srgbClr val="6BC200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 bwMode="gray">
          <a:xfrm>
            <a:off x="0" y="3"/>
            <a:ext cx="9145588" cy="6479999"/>
          </a:xfrm>
          <a:prstGeom prst="rect">
            <a:avLst/>
          </a:prstGeom>
          <a:blipFill>
            <a:blip r:embed="rId2"/>
            <a:srcRect/>
            <a:stretch>
              <a:fillRect b="-6128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54956" y="4249276"/>
            <a:ext cx="6590201" cy="1580024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1588" indent="0" algn="l">
              <a:buNone/>
              <a:defRPr sz="2000">
                <a:solidFill>
                  <a:schemeClr val="bg1"/>
                </a:solidFill>
              </a:defRPr>
            </a:lvl3pPr>
            <a:lvl4pPr marL="3175" indent="0" algn="l">
              <a:buNone/>
              <a:defRPr sz="2000">
                <a:solidFill>
                  <a:schemeClr val="bg1"/>
                </a:solidFill>
              </a:defRPr>
            </a:lvl4pPr>
            <a:lvl5pPr marL="3175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54263" y="3295219"/>
            <a:ext cx="6590894" cy="664797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355212" y="2949442"/>
            <a:ext cx="6589947" cy="3235225"/>
            <a:chOff x="474211" y="2949439"/>
            <a:chExt cx="8472117" cy="3235225"/>
          </a:xfrm>
        </p:grpSpPr>
        <p:sp>
          <p:nvSpPr>
            <p:cNvPr id="15" name="Rechteck 14"/>
            <p:cNvSpPr/>
            <p:nvPr/>
          </p:nvSpPr>
          <p:spPr bwMode="gray">
            <a:xfrm>
              <a:off x="474211" y="2949439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gray">
            <a:xfrm>
              <a:off x="474211" y="6138880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219"/>
          <p:cNvGrpSpPr>
            <a:grpSpLocks noChangeAspect="1"/>
          </p:cNvGrpSpPr>
          <p:nvPr userDrawn="1"/>
        </p:nvGrpSpPr>
        <p:grpSpPr bwMode="gray">
          <a:xfrm>
            <a:off x="8045845" y="492529"/>
            <a:ext cx="733006" cy="734400"/>
            <a:chOff x="6936" y="180"/>
            <a:chExt cx="526" cy="527"/>
          </a:xfrm>
          <a:solidFill>
            <a:schemeClr val="bg1"/>
          </a:solidFill>
        </p:grpSpPr>
        <p:sp>
          <p:nvSpPr>
            <p:cNvPr id="32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>
            <a:spLocks/>
          </p:cNvSpPr>
          <p:nvPr userDrawn="1"/>
        </p:nvSpPr>
        <p:spPr bwMode="gray">
          <a:xfrm>
            <a:off x="329383" y="412295"/>
            <a:ext cx="7349941" cy="8969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21456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Content area 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and guides</a:t>
            </a:r>
          </a:p>
        </p:txBody>
      </p:sp>
      <p:sp>
        <p:nvSpPr>
          <p:cNvPr id="73" name="Rechteck 72"/>
          <p:cNvSpPr/>
          <p:nvPr userDrawn="1"/>
        </p:nvSpPr>
        <p:spPr bwMode="gray">
          <a:xfrm>
            <a:off x="363875" y="1623747"/>
            <a:ext cx="8414868" cy="4549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800" noProof="0" dirty="0" smtClean="0">
                <a:solidFill>
                  <a:srgbClr val="FE8000"/>
                </a:solidFill>
              </a:rPr>
              <a:t/>
            </a:r>
            <a:br>
              <a:rPr lang="en-US" sz="1800" noProof="0" dirty="0" smtClean="0">
                <a:solidFill>
                  <a:srgbClr val="FE8000"/>
                </a:solidFill>
              </a:rPr>
            </a:br>
            <a:r>
              <a:rPr lang="en-US" sz="1800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US" sz="1800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3560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63480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254138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702324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089505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5537266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61479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783782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8793103" y="1625338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5.03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8793103" y="372082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0.80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8793103" y="407114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1.77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35" y="1626128"/>
            <a:ext cx="9145554" cy="4547298"/>
            <a:chOff x="45" y="1626128"/>
            <a:chExt cx="12209418" cy="4547298"/>
          </a:xfrm>
        </p:grpSpPr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feld 88"/>
          <p:cNvSpPr txBox="1"/>
          <p:nvPr userDrawn="1"/>
        </p:nvSpPr>
        <p:spPr bwMode="gray">
          <a:xfrm>
            <a:off x="8793103" y="6165492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7.60</a:t>
            </a: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362090" y="0"/>
            <a:ext cx="8416652" cy="6877050"/>
            <a:chOff x="483394" y="0"/>
            <a:chExt cx="11236325" cy="6877050"/>
          </a:xfrm>
        </p:grpSpPr>
        <p:cxnSp>
          <p:nvCxnSpPr>
            <p:cNvPr id="91" name="Gerade Verbindung 90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 flipV="1">
            <a:off x="362090" y="-90489"/>
            <a:ext cx="8416652" cy="73819"/>
            <a:chOff x="483394" y="0"/>
            <a:chExt cx="11236325" cy="687705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 userDrawn="1"/>
        </p:nvSpPr>
        <p:spPr bwMode="gray">
          <a:xfrm>
            <a:off x="18763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54" name="Textfeld 53"/>
          <p:cNvSpPr txBox="1"/>
          <p:nvPr userDrawn="1"/>
        </p:nvSpPr>
        <p:spPr bwMode="gray">
          <a:xfrm>
            <a:off x="281620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55" name="Textfeld 54"/>
          <p:cNvSpPr txBox="1"/>
          <p:nvPr userDrawn="1"/>
        </p:nvSpPr>
        <p:spPr bwMode="gray">
          <a:xfrm>
            <a:off x="307661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6" name="Textfeld 55"/>
          <p:cNvSpPr txBox="1"/>
          <p:nvPr userDrawn="1"/>
        </p:nvSpPr>
        <p:spPr bwMode="gray">
          <a:xfrm>
            <a:off x="452378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7" name="Textfeld 56"/>
          <p:cNvSpPr txBox="1"/>
          <p:nvPr userDrawn="1"/>
        </p:nvSpPr>
        <p:spPr bwMode="gray">
          <a:xfrm>
            <a:off x="426574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8" name="Textfeld 57"/>
          <p:cNvSpPr txBox="1"/>
          <p:nvPr userDrawn="1"/>
        </p:nvSpPr>
        <p:spPr bwMode="gray">
          <a:xfrm>
            <a:off x="5711726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9" name="Textfeld 58"/>
          <p:cNvSpPr txBox="1"/>
          <p:nvPr userDrawn="1"/>
        </p:nvSpPr>
        <p:spPr bwMode="gray">
          <a:xfrm>
            <a:off x="597095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60" name="Textfeld 59"/>
          <p:cNvSpPr txBox="1"/>
          <p:nvPr userDrawn="1"/>
        </p:nvSpPr>
        <p:spPr bwMode="gray">
          <a:xfrm>
            <a:off x="860249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61" name="Textfeld 60"/>
          <p:cNvSpPr txBox="1"/>
          <p:nvPr userDrawn="1"/>
        </p:nvSpPr>
        <p:spPr bwMode="gray">
          <a:xfrm>
            <a:off x="9242556" y="1563611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5.03</a:t>
            </a:r>
          </a:p>
        </p:txBody>
      </p:sp>
      <p:sp>
        <p:nvSpPr>
          <p:cNvPr id="62" name="Textfeld 61"/>
          <p:cNvSpPr txBox="1"/>
          <p:nvPr userDrawn="1"/>
        </p:nvSpPr>
        <p:spPr bwMode="gray">
          <a:xfrm>
            <a:off x="9242556" y="3661758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0.80</a:t>
            </a:r>
          </a:p>
        </p:txBody>
      </p:sp>
      <p:sp>
        <p:nvSpPr>
          <p:cNvPr id="63" name="Textfeld 62"/>
          <p:cNvSpPr txBox="1"/>
          <p:nvPr userDrawn="1"/>
        </p:nvSpPr>
        <p:spPr bwMode="gray">
          <a:xfrm>
            <a:off x="9242556" y="4014974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1.77</a:t>
            </a:r>
          </a:p>
        </p:txBody>
      </p:sp>
      <p:sp>
        <p:nvSpPr>
          <p:cNvPr id="64" name="Textfeld 63"/>
          <p:cNvSpPr txBox="1"/>
          <p:nvPr userDrawn="1"/>
        </p:nvSpPr>
        <p:spPr bwMode="gray">
          <a:xfrm>
            <a:off x="9242556" y="6111702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7.60</a:t>
            </a:r>
          </a:p>
        </p:txBody>
      </p:sp>
      <p:grpSp>
        <p:nvGrpSpPr>
          <p:cNvPr id="65" name="Gruppieren 64"/>
          <p:cNvGrpSpPr/>
          <p:nvPr userDrawn="1"/>
        </p:nvGrpSpPr>
        <p:grpSpPr bwMode="gray">
          <a:xfrm flipH="1">
            <a:off x="9163460" y="1626128"/>
            <a:ext cx="56628" cy="4547298"/>
            <a:chOff x="45" y="1626128"/>
            <a:chExt cx="12209418" cy="4547298"/>
          </a:xfrm>
        </p:grpSpPr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0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1" y="2041525"/>
            <a:ext cx="4521052" cy="2897188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ildplatzhalter 6"/>
          <p:cNvSpPr>
            <a:spLocks noGrp="1"/>
          </p:cNvSpPr>
          <p:nvPr>
            <p:ph type="pic" sz="quarter" idx="20"/>
          </p:nvPr>
        </p:nvSpPr>
        <p:spPr bwMode="gray">
          <a:xfrm>
            <a:off x="4624535" y="2041525"/>
            <a:ext cx="4521053" cy="2897188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61972" y="5843183"/>
            <a:ext cx="8415699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6" name="Titel 1"/>
          <p:cNvSpPr>
            <a:spLocks noGrp="1"/>
          </p:cNvSpPr>
          <p:nvPr>
            <p:ph type="ctrTitle"/>
          </p:nvPr>
        </p:nvSpPr>
        <p:spPr bwMode="gray">
          <a:xfrm>
            <a:off x="362090" y="5416517"/>
            <a:ext cx="8415582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50194" y="4318197"/>
            <a:ext cx="8427477" cy="236398"/>
          </a:xfrm>
        </p:spPr>
        <p:txBody>
          <a:bodyPr tIns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  <a:lvl2pPr marL="0" indent="0" algn="l">
              <a:buNone/>
              <a:defRPr sz="1100"/>
            </a:lvl2pPr>
            <a:lvl3pPr marL="3175" indent="0" algn="l">
              <a:buNone/>
              <a:defRPr sz="1100">
                <a:solidFill>
                  <a:schemeClr val="tx1"/>
                </a:solidFill>
              </a:defRPr>
            </a:lvl3pPr>
            <a:lvl4pPr marL="0" indent="0" algn="l">
              <a:buNone/>
              <a:defRPr sz="1100">
                <a:solidFill>
                  <a:schemeClr val="tx1"/>
                </a:solidFill>
              </a:defRPr>
            </a:lvl4pPr>
            <a:lvl5pPr marL="0" indent="0" algn="l">
              <a:buNone/>
              <a:defRPr sz="1100">
                <a:solidFill>
                  <a:schemeClr val="tx1"/>
                </a:solidFill>
              </a:defRPr>
            </a:lvl5pPr>
            <a:lvl6pPr marL="0" indent="0" algn="l">
              <a:buNone/>
              <a:defRPr sz="1100">
                <a:solidFill>
                  <a:schemeClr val="tx1"/>
                </a:solidFill>
              </a:defRPr>
            </a:lvl6pPr>
            <a:lvl7pPr marL="0" indent="0" algn="l">
              <a:buNone/>
              <a:defRPr sz="1100">
                <a:solidFill>
                  <a:schemeClr val="tx1"/>
                </a:solidFill>
              </a:defRPr>
            </a:lvl7pPr>
            <a:lvl8pPr marL="0" indent="0" algn="l">
              <a:buNone/>
              <a:defRPr sz="1100">
                <a:solidFill>
                  <a:schemeClr val="tx1"/>
                </a:solidFill>
              </a:defRPr>
            </a:lvl8pPr>
            <a:lvl9pPr marL="0" indent="0" algn="l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42462" y="3867923"/>
            <a:ext cx="8435210" cy="276999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32948" y="3462689"/>
            <a:ext cx="8444723" cy="387798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2976756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589926" y="1328436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0" y="1"/>
            <a:ext cx="9145588" cy="289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5588" cy="2897188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cxnSp>
        <p:nvCxnSpPr>
          <p:cNvPr id="6" name="Straight Connector 7"/>
          <p:cNvCxnSpPr/>
          <p:nvPr userDrawn="1"/>
        </p:nvCxnSpPr>
        <p:spPr bwMode="gray">
          <a:xfrm>
            <a:off x="2166592" y="3187702"/>
            <a:ext cx="0" cy="2873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877" y="4381162"/>
            <a:ext cx="1671914" cy="486456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200"/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320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3200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320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 bwMode="gray">
          <a:xfrm>
            <a:off x="0" y="2906519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2610135" y="3595689"/>
            <a:ext cx="6168009" cy="2057401"/>
          </a:xfrm>
        </p:spPr>
        <p:txBody>
          <a:bodyPr anchor="ctr"/>
          <a:lstStyle>
            <a:lvl1pPr marL="270000" indent="-270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540000">
              <a:buClr>
                <a:schemeClr val="accent2"/>
              </a:buClr>
              <a:defRPr/>
            </a:lvl2pPr>
            <a:lvl3pPr marL="810000">
              <a:buClr>
                <a:schemeClr val="accent5"/>
              </a:buClr>
              <a:defRPr/>
            </a:lvl3pPr>
            <a:lvl4pPr marL="1080000">
              <a:buClr>
                <a:schemeClr val="accent6"/>
              </a:buCl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0" hasCustomPrompt="1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2826" cy="4545705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1515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104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2" y="1625600"/>
            <a:ext cx="4446745" cy="1879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85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44845" y="1626935"/>
            <a:ext cx="8431515" cy="454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n-US" dirty="0" smtClean="0"/>
              <a:t>Bayer 4:3 Template 2010 • March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7" name="Gerader Verbinder 13"/>
          <p:cNvCxnSpPr/>
          <p:nvPr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10"/>
          <p:cNvCxnSpPr/>
          <p:nvPr/>
        </p:nvCxnSpPr>
        <p:spPr bwMode="gray">
          <a:xfrm>
            <a:off x="0" y="1466187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 preferRelativeResize="0"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044450" y="492529"/>
            <a:ext cx="734400" cy="7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2" r:id="rId2"/>
    <p:sldLayoutId id="2147483775" r:id="rId3"/>
    <p:sldLayoutId id="2147483786" r:id="rId4"/>
    <p:sldLayoutId id="2147483650" r:id="rId5"/>
    <p:sldLayoutId id="2147483777" r:id="rId6"/>
    <p:sldLayoutId id="2147483652" r:id="rId7"/>
    <p:sldLayoutId id="2147483781" r:id="rId8"/>
    <p:sldLayoutId id="2147483779" r:id="rId9"/>
    <p:sldLayoutId id="2147483780" r:id="rId10"/>
    <p:sldLayoutId id="2147483654" r:id="rId11"/>
    <p:sldLayoutId id="2147483778" r:id="rId12"/>
    <p:sldLayoutId id="2147483783" r:id="rId13"/>
    <p:sldLayoutId id="2147483776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2145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21456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1221456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5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728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456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183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911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3639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4367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094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822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25" userDrawn="1">
          <p15:clr>
            <a:srgbClr val="F26B43"/>
          </p15:clr>
        </p15:guide>
        <p15:guide id="2" pos="307" userDrawn="1">
          <p15:clr>
            <a:srgbClr val="F26B43"/>
          </p15:clr>
        </p15:guide>
        <p15:guide id="3" pos="7384" userDrawn="1">
          <p15:clr>
            <a:srgbClr val="F26B43"/>
          </p15:clr>
        </p15:guide>
        <p15:guide id="4" pos="3755" userDrawn="1">
          <p15:clr>
            <a:srgbClr val="F26B43"/>
          </p15:clr>
        </p15:guide>
        <p15:guide id="5" pos="3936" userDrawn="1">
          <p15:clr>
            <a:srgbClr val="F26B43"/>
          </p15:clr>
        </p15:guide>
        <p15:guide id="6" pos="4955" userDrawn="1">
          <p15:clr>
            <a:srgbClr val="F26B43"/>
          </p15:clr>
        </p15:guide>
        <p15:guide id="7" pos="5172" userDrawn="1">
          <p15:clr>
            <a:srgbClr val="F26B43"/>
          </p15:clr>
        </p15:guide>
        <p15:guide id="8" pos="2519" userDrawn="1">
          <p15:clr>
            <a:srgbClr val="F26B43"/>
          </p15:clr>
        </p15:guide>
        <p15:guide id="9" pos="2735" userDrawn="1">
          <p15:clr>
            <a:srgbClr val="F26B43"/>
          </p15:clr>
        </p15:guide>
        <p15:guide id="10" orient="horz" pos="2347" userDrawn="1">
          <p15:clr>
            <a:srgbClr val="F26B43"/>
          </p15:clr>
        </p15:guide>
        <p15:guide id="11" orient="horz" pos="2567" userDrawn="1">
          <p15:clr>
            <a:srgbClr val="F26B43"/>
          </p15:clr>
        </p15:guide>
        <p15:guide id="12" orient="horz" pos="3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l-PL" dirty="0" smtClean="0"/>
              <a:t>ASK Videotraining</a:t>
            </a:r>
            <a:endParaRPr lang="en-US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07777"/>
          </a:xfrm>
        </p:spPr>
        <p:txBody>
          <a:bodyPr/>
          <a:lstStyle/>
          <a:p>
            <a:r>
              <a:rPr lang="pl-PL" sz="2000" dirty="0" smtClean="0"/>
              <a:t>Text search accuracy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3" y="1784674"/>
            <a:ext cx="471963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195" y="1784674"/>
            <a:ext cx="2690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07" y="3214858"/>
            <a:ext cx="4691063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11" y="3447317"/>
            <a:ext cx="165258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11" y="3928330"/>
            <a:ext cx="29194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11" y="4333143"/>
            <a:ext cx="4038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gray">
          <a:xfrm>
            <a:off x="5434642" y="3214858"/>
            <a:ext cx="2993366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 smtClean="0"/>
              <a:t>User information – nothing related to WPA:</a:t>
            </a:r>
            <a:endParaRPr lang="en-US" sz="1200" dirty="0" smtClean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138024" y="1529822"/>
            <a:ext cx="828998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l-PL" sz="1200" dirty="0" smtClean="0"/>
              <a:t>Searched phrase differs only with one last letter „</a:t>
            </a:r>
            <a:r>
              <a:rPr lang="pl-PL" sz="1200" i="1" dirty="0" smtClean="0"/>
              <a:t>i</a:t>
            </a:r>
            <a:r>
              <a:rPr lang="pl-PL" sz="1200" dirty="0" smtClean="0"/>
              <a:t>” at the end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985404" y="1791401"/>
            <a:ext cx="508958" cy="18404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7335686" y="1791401"/>
            <a:ext cx="508958" cy="18404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 bwMode="auto">
          <a:xfrm>
            <a:off x="2428159" y="2780564"/>
            <a:ext cx="910264" cy="28225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22762" y="2044460"/>
            <a:ext cx="1117121" cy="6728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764485" y="2769507"/>
            <a:ext cx="910264" cy="2822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473044" y="2044460"/>
            <a:ext cx="1117121" cy="6728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2393652" y="4192014"/>
            <a:ext cx="1091419" cy="28225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81322" y="3847383"/>
            <a:ext cx="1078589" cy="3924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81322" y="4442198"/>
            <a:ext cx="1078589" cy="3401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81322" y="4239791"/>
            <a:ext cx="3401279" cy="933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gray">
          <a:xfrm>
            <a:off x="134280" y="3198407"/>
            <a:ext cx="25389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 smtClean="0"/>
              <a:t>2.</a:t>
            </a:r>
            <a:endParaRPr lang="en-US" sz="1200" dirty="0" smtClean="0"/>
          </a:p>
        </p:txBody>
      </p:sp>
      <p:sp>
        <p:nvSpPr>
          <p:cNvPr id="1034" name="Right Arrow 1033"/>
          <p:cNvSpPr/>
          <p:nvPr/>
        </p:nvSpPr>
        <p:spPr bwMode="auto">
          <a:xfrm>
            <a:off x="5247317" y="2380890"/>
            <a:ext cx="338888" cy="388617"/>
          </a:xfrm>
          <a:prstGeom prst="rightArrow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 bwMode="gray">
          <a:xfrm>
            <a:off x="151531" y="4937581"/>
            <a:ext cx="25389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/>
              <a:t>3</a:t>
            </a:r>
            <a:r>
              <a:rPr lang="pl-PL" sz="1200" dirty="0" smtClean="0"/>
              <a:t>.</a:t>
            </a:r>
            <a:endParaRPr lang="en-US" sz="1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9" y="4924585"/>
            <a:ext cx="4714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 bwMode="gray">
          <a:xfrm>
            <a:off x="5175432" y="5324908"/>
            <a:ext cx="2088369" cy="6281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 smtClean="0"/>
              <a:t>First four results not related in any way to „AKM” phrase (tool used in GA department).</a:t>
            </a:r>
            <a:endParaRPr lang="en-US" sz="1200" dirty="0" smtClean="0"/>
          </a:p>
        </p:txBody>
      </p:sp>
      <p:sp>
        <p:nvSpPr>
          <p:cNvPr id="32" name="Rectangle 31"/>
          <p:cNvSpPr/>
          <p:nvPr/>
        </p:nvSpPr>
        <p:spPr bwMode="auto">
          <a:xfrm>
            <a:off x="3860318" y="3236371"/>
            <a:ext cx="508958" cy="18404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 bwMode="auto">
          <a:xfrm>
            <a:off x="3896266" y="4924585"/>
            <a:ext cx="508958" cy="18404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2428159" y="5114382"/>
            <a:ext cx="1432159" cy="10362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7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l-PL" dirty="0" smtClean="0"/>
              <a:t>ASK Videotraining</a:t>
            </a:r>
            <a:endParaRPr lang="en-US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07777"/>
          </a:xfrm>
        </p:spPr>
        <p:txBody>
          <a:bodyPr/>
          <a:lstStyle/>
          <a:p>
            <a:r>
              <a:rPr lang="pl-PL" sz="2000" dirty="0" smtClean="0"/>
              <a:t>Text search accuracy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5112574" y="3382829"/>
            <a:ext cx="3764007" cy="27160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400" dirty="0" smtClean="0"/>
              <a:t>NOTE: It might be worth considering adding additional line within results called </a:t>
            </a:r>
            <a:r>
              <a:rPr lang="pl-PL" sz="1400" dirty="0" err="1" smtClean="0"/>
              <a:t>e.g</a:t>
            </a:r>
            <a:r>
              <a:rPr lang="pl-PL" sz="1400" dirty="0" smtClean="0"/>
              <a:t>. „All results matching the phrase…” where you colud go to the list of all results to have a broader range to choose from (not 4 or 5 results</a:t>
            </a:r>
            <a:r>
              <a:rPr lang="pl-PL" sz="1400" dirty="0" smtClean="0"/>
              <a:t>).</a:t>
            </a:r>
          </a:p>
          <a:p>
            <a:endParaRPr lang="pl-PL" sz="1400" dirty="0" smtClean="0"/>
          </a:p>
          <a:p>
            <a:endParaRPr lang="pl-PL" sz="1400" dirty="0"/>
          </a:p>
          <a:p>
            <a:r>
              <a:rPr lang="pl-PL" sz="1400" dirty="0" smtClean="0"/>
              <a:t>E.g. like this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138024" y="1529822"/>
            <a:ext cx="828998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pl-PL" sz="1200" dirty="0"/>
              <a:t>User </a:t>
            </a:r>
            <a:r>
              <a:rPr lang="pl-PL" sz="1200" dirty="0" err="1"/>
              <a:t>information</a:t>
            </a:r>
            <a:r>
              <a:rPr lang="pl-PL" sz="1200" dirty="0"/>
              <a:t> – </a:t>
            </a:r>
            <a:r>
              <a:rPr lang="pl-PL" sz="1200" dirty="0" err="1"/>
              <a:t>nothing</a:t>
            </a:r>
            <a:r>
              <a:rPr lang="pl-PL" sz="1200" dirty="0"/>
              <a:t> related to </a:t>
            </a:r>
            <a:r>
              <a:rPr lang="pl-PL" sz="1200" dirty="0" smtClean="0"/>
              <a:t>quiz:</a:t>
            </a:r>
            <a:endParaRPr lang="en-US" sz="1200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74" y="3350397"/>
            <a:ext cx="4548366" cy="274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 bwMode="gray">
          <a:xfrm>
            <a:off x="151531" y="3350397"/>
            <a:ext cx="253894" cy="261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pl-PL" sz="1200" dirty="0"/>
              <a:t>5</a:t>
            </a:r>
            <a:r>
              <a:rPr lang="pl-PL" sz="1200" dirty="0" smtClean="0"/>
              <a:t>.</a:t>
            </a:r>
            <a:endParaRPr lang="en-US" sz="1200" dirty="0" smtClean="0"/>
          </a:p>
        </p:txBody>
      </p:sp>
      <p:sp>
        <p:nvSpPr>
          <p:cNvPr id="48" name="Rectangle 47"/>
          <p:cNvSpPr/>
          <p:nvPr/>
        </p:nvSpPr>
        <p:spPr bwMode="auto">
          <a:xfrm>
            <a:off x="502302" y="5618364"/>
            <a:ext cx="1947420" cy="4805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74" y="1758109"/>
            <a:ext cx="47244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51" y="1632065"/>
            <a:ext cx="165258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51" y="2113078"/>
            <a:ext cx="29194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51" y="2517891"/>
            <a:ext cx="4038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 bwMode="auto">
          <a:xfrm>
            <a:off x="2449722" y="2762644"/>
            <a:ext cx="1091419" cy="28225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681322" y="2032131"/>
            <a:ext cx="1091529" cy="8024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94262" y="2967061"/>
            <a:ext cx="10785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694262" y="2424539"/>
            <a:ext cx="3401279" cy="4792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551406" y="5011947"/>
            <a:ext cx="2469168" cy="8294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_BAG_PPT2010_4-3_Template_160317">
  <a:themeElements>
    <a:clrScheme name="NewBayer_Color Palette">
      <a:dk1>
        <a:srgbClr val="4D4D4D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_BAG_PPT2010_16-9_Template_160111.potx" id="{8412322E-1966-4076-BA98-580F7B89F94A}" vid="{8244B4DC-52F0-43CA-AC0C-4B867B260F31}"/>
    </a:ext>
  </a:extLst>
</a:theme>
</file>

<file path=ppt/theme/theme2.xml><?xml version="1.0" encoding="utf-8"?>
<a:theme xmlns:a="http://schemas.openxmlformats.org/drawingml/2006/main" name="Larissa">
  <a:themeElements>
    <a:clrScheme name="Bayer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PR_BAG_PPT2010_4-3_Template_160317</Template>
  <TotalTime>0</TotalTime>
  <Words>119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PR_BAG_PPT2010_4-3_Template_160317</vt:lpstr>
      <vt:lpstr>ASK Videotraining</vt:lpstr>
      <vt:lpstr>ASK Videotraining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subject>PowerPoint 2010 template 16:9</dc:subject>
  <dc:creator>Jan Plochocki</dc:creator>
  <cp:lastModifiedBy>Jan Plochocki</cp:lastModifiedBy>
  <cp:revision>19</cp:revision>
  <dcterms:created xsi:type="dcterms:W3CDTF">2016-04-13T09:56:44Z</dcterms:created>
  <dcterms:modified xsi:type="dcterms:W3CDTF">2016-06-22T09:11:17Z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Secret</vt:lpwstr>
  </property>
  <property fmtid="{D5CDD505-2E9C-101B-9397-08002B2CF9AE}" pid="3" name="ClassLabelPos">
    <vt:lpwstr>599;513;573;513;617;513</vt:lpwstr>
  </property>
</Properties>
</file>