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9FBC-5BB3-4C83-B4F0-0DBF01B84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635B-D860-4536-A8C0-0FD6FE553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5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8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30E-3628-8F87-DD1E-3BCBBC59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E44A-0CE9-DD4F-62B3-765C1FB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8C-D259-1159-0C13-24DF600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8CDF-6094-8186-955A-7A0A7672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830A-7880-A9A2-E85D-E456D53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FA7B-E4FD-9833-FD39-3234503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DA5A-0424-E622-BEE6-AA405CC5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181C-56D5-3B46-9A83-176CFEB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BE04-6E56-353C-A4C1-39526B29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453C-6E5C-5469-E396-0E210BD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CA37-8FF2-F05B-F8B2-3338F46E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FC45-C0E7-A195-5A82-C055033F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716C-88F4-DDDB-61E1-6BB5A53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AA1-29D3-D76E-C9EA-B51ECC5B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CFC-C373-9E34-73B5-34157F4E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0CD4-AD3F-D516-1000-EF05F2F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D0F8-E6C0-F6C1-14AB-92E863F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9D1F-EDC0-DD80-6DDF-F1CF9AEA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491F-0379-991D-0682-7C85D80C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E39E-A934-82FC-C7BF-E1C272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B220-18D9-9786-59D7-FE2E547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596-85E9-E036-4CDE-A9053749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D748-C6E0-FB02-B1E0-E605BB22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9F1B-0BD7-0DB5-1094-7360C5D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91B3-0FDA-C1E6-D2EF-83CF912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252-38FD-19D4-1015-E3771D3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D9A-D9C2-1363-9E21-B5652A72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D9CE-51E1-7A30-3A2D-806E1299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BA62-655A-443E-3A2F-1D385F8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C60F-9869-5A6E-DEB4-8A6F16BC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E8FD-46DA-5A91-8ECB-2E86C5E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1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463E-2AD5-C281-6F79-B9DDF74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FCA2-7938-E718-A4A2-A1CC020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56C6-4480-40F3-7D1A-487B9FED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B2CA-A3DF-E54E-8F6B-856A4C726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AF6AF-07ED-8D9C-60CC-996D14F0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1152-F9C8-9585-F337-ACA0EE6F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AEEE-402E-DE87-DAEC-51C5097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7486-B3BC-3C61-17F2-33FECDF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7ED4-64BB-AF46-BE40-E26D218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8AB9A-DE37-DE4F-7A0F-762932F2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3569-0F60-32C8-D8B2-C7D2AB6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2EBE3-EB4A-091E-73FB-3C13570F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6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4F70-2D90-2EBE-206D-19C2BF2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2D7-7176-675B-F2FE-6A7DB5C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C0D4-EC25-5C74-706C-902F6D1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858C-48B2-1F27-DFE1-71CAA35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2E5-B026-2284-90B5-1B8643A1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D7ED-C91A-E2D9-9A5E-1B5B4BA3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345C-5C12-5F85-3375-99C8B50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2FD2-CD69-05FA-37D7-A9494BB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4E98-D346-7167-1C57-9FDE53EA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F3C0-9306-C018-BF90-EEC9C9EA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AE66C-4FAA-A035-7F25-C3D3C0B6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BA82-0395-5394-D1A9-CE92961C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DB1F-0023-06F8-7722-42E5D33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B794-1DE3-6309-A8F7-9B6171F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AFBC-7974-D19B-561E-F4E3920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80AE9-5337-9C5E-606F-E284C127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62F5-6BFA-4C84-5306-B847EBAA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466E-1FA5-CCBD-0563-D4B01206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6AE-30C1-C39F-5A30-0AE0B78B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734F-AA37-E7A6-244F-90B494C8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eostat.net/en/place/ir/tehran?s=40754&amp;t=2023-10-01/2024-09-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ilad Tower | Iran Tour and Travel with IranianTours">
            <a:extLst>
              <a:ext uri="{FF2B5EF4-FFF2-40B4-BE49-F238E27FC236}">
                <a16:creationId xmlns:a16="http://schemas.microsoft.com/office/drawing/2014/main" id="{7C5B4BB0-55F1-4B20-27A2-06CD491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11827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CEA1-79EA-2AB4-40FA-38DEE141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solidFill>
                  <a:schemeClr val="bg1"/>
                </a:solidFill>
              </a:rPr>
              <a:t>Weather condition in Tehran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02A4-11D4-6116-325A-24D1424C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CA" sz="1900">
                <a:solidFill>
                  <a:schemeClr val="bg1"/>
                </a:solidFill>
              </a:rPr>
              <a:t>Mona Hejazi</a:t>
            </a:r>
          </a:p>
          <a:p>
            <a:pPr algn="l"/>
            <a:r>
              <a:rPr lang="en-CA" sz="1900">
                <a:solidFill>
                  <a:schemeClr val="bg1"/>
                </a:solidFill>
              </a:rPr>
              <a:t>201996350</a:t>
            </a:r>
          </a:p>
          <a:p>
            <a:pPr algn="l"/>
            <a: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Computer Based Research Tools and Applications</a:t>
            </a:r>
            <a:b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CA" sz="1900">
                <a:solidFill>
                  <a:schemeClr val="bg1"/>
                </a:solidFill>
              </a:rPr>
              <a:t>Fall 2024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F4C219B9-A5EF-7F89-27C7-38DA2E05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53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93BAF92-AD6C-90CA-73BE-4D162119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48" y="882787"/>
            <a:ext cx="42761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Overview (1 October 2023 – 30 September 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Dataset Details: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Records</a:t>
            </a:r>
            <a:r>
              <a:rPr lang="en-US" sz="1600" dirty="0"/>
              <a:t>: 366 daily weather data points from Tehran, Iran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Included: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of the weather record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tavg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Maximum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Precipitation (mm)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wspd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Wind speed (m/s)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Atmospheric pressure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Meteostat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BF5-3D52-F7A1-8B2B-7C3327AB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Hypothesis</a:t>
            </a:r>
            <a:endParaRPr lang="en-CA" sz="28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9F63-272D-D148-4A44-4A4DF06D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5980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normal distribution for average temperature, wind speed,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correlation between average temperature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exists between wind speed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outliers improves statistical results. </a:t>
            </a:r>
          </a:p>
        </p:txBody>
      </p:sp>
    </p:spTree>
    <p:extLst>
      <p:ext uri="{BB962C8B-B14F-4D97-AF65-F5344CB8AC3E}">
        <p14:creationId xmlns:p14="http://schemas.microsoft.com/office/powerpoint/2010/main" val="32050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DCE7-7B0D-7399-B710-1415372A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79" y="-242566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Temperature trend over the year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81CBAB-7F88-1655-779A-8F602066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7" y="849917"/>
            <a:ext cx="5675586" cy="3753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DBC3AD-88C8-D023-E9D8-B94CE243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07" y="742831"/>
            <a:ext cx="6229223" cy="3860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22F47-8276-9DB8-9B5C-5436851D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07" y="4603629"/>
            <a:ext cx="6734175" cy="22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9BC-BCAC-29FD-FD18-A335B26A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7" y="0"/>
            <a:ext cx="5073661" cy="2387600"/>
          </a:xfrm>
        </p:spPr>
        <p:txBody>
          <a:bodyPr anchor="ctr"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Seasonal temperature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87EF0-4172-B3BE-8006-FEE6BDA58C54}"/>
              </a:ext>
            </a:extLst>
          </p:cNvPr>
          <p:cNvSpPr txBox="1"/>
          <p:nvPr/>
        </p:nvSpPr>
        <p:spPr>
          <a:xfrm>
            <a:off x="342617" y="1583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Calculate Z-Score and IQR outliers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3B5FD7-D926-D4B3-41BB-FE4C4E2D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18" y="0"/>
            <a:ext cx="6612994" cy="4049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82EA45-A9A4-9375-B515-5010646F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" y="3370944"/>
            <a:ext cx="5451494" cy="3379160"/>
          </a:xfrm>
          <a:prstGeom prst="rect">
            <a:avLst/>
          </a:prstGeom>
        </p:spPr>
      </p:pic>
      <p:pic>
        <p:nvPicPr>
          <p:cNvPr id="20" name="Picture 19" descr="A close up of text&#10;&#10;Description automatically generated">
            <a:extLst>
              <a:ext uri="{FF2B5EF4-FFF2-40B4-BE49-F238E27FC236}">
                <a16:creationId xmlns:a16="http://schemas.microsoft.com/office/drawing/2014/main" id="{A049DECB-CB26-D2B8-AFBC-D6BDBF802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4" y="2024743"/>
            <a:ext cx="4458086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F6E-D672-D758-9527-D3B15DCD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2" y="365125"/>
            <a:ext cx="6506497" cy="1325563"/>
          </a:xfrm>
        </p:spPr>
        <p:txBody>
          <a:bodyPr/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Distribution of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193D3B-CFAF-E553-B766-0BE1F737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4" y="1690688"/>
            <a:ext cx="5570703" cy="18518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FD31C-4706-C4A4-CEB6-FDC6AABD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3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993-B8CE-BD0F-0537-4974A17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D19B39-CDE4-B8B3-0BA2-1422EDC3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3715504"/>
            <a:ext cx="4020111" cy="57158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005DC5-21F3-B6A8-964E-DEC7CA7E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4" y="0"/>
            <a:ext cx="9300399" cy="5854950"/>
          </a:xfrm>
          <a:prstGeom prst="rect">
            <a:avLst/>
          </a:prstGeom>
        </p:spPr>
      </p:pic>
      <p:pic>
        <p:nvPicPr>
          <p:cNvPr id="14" name="Picture 13" descr="A close up of a text&#10;&#10;Description automatically generated">
            <a:extLst>
              <a:ext uri="{FF2B5EF4-FFF2-40B4-BE49-F238E27FC236}">
                <a16:creationId xmlns:a16="http://schemas.microsoft.com/office/drawing/2014/main" id="{AAF025B0-2BA6-281A-6D15-FF1E72C3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89" y="3254046"/>
            <a:ext cx="349711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D08-88B7-E180-C636-0DD021D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ADFEED-1572-03FC-B929-BD640F89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2" y="0"/>
            <a:ext cx="6562187" cy="381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6CFD7D-D625-EAB5-3754-F599E61E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50" y="155575"/>
            <a:ext cx="5472250" cy="3498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FEDA4-D6CD-1DCA-02B2-72D563EC1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219" y="3551442"/>
            <a:ext cx="4307667" cy="32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A73E-4D66-DFD4-31B6-07E6045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Conclusion</a:t>
            </a:r>
          </a:p>
        </p:txBody>
      </p:sp>
      <p:pic>
        <p:nvPicPr>
          <p:cNvPr id="5" name="Picture 4" descr="Blurry view of city at dusk">
            <a:extLst>
              <a:ext uri="{FF2B5EF4-FFF2-40B4-BE49-F238E27FC236}">
                <a16:creationId xmlns:a16="http://schemas.microsoft.com/office/drawing/2014/main" id="{661522B8-42E4-89E2-2AC3-4DF621E0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52" b="1045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1664-F4B6-F6DB-829A-7B815C7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CA" sz="1800" dirty="0"/>
              <a:t>Tehran is quite a hot city!</a:t>
            </a:r>
          </a:p>
          <a:p>
            <a:endParaRPr lang="en-CA" sz="1800" dirty="0"/>
          </a:p>
        </p:txBody>
      </p:sp>
      <p:pic>
        <p:nvPicPr>
          <p:cNvPr id="3074" name="Picture 2" descr="&quot;Hot Face&quot; Emoji - Download for free – Iconduck">
            <a:extLst>
              <a:ext uri="{FF2B5EF4-FFF2-40B4-BE49-F238E27FC236}">
                <a16:creationId xmlns:a16="http://schemas.microsoft.com/office/drawing/2014/main" id="{C9372B70-DA4D-9115-FAD6-B44E2040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02" y="4623925"/>
            <a:ext cx="320674" cy="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159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Consolas</vt:lpstr>
      <vt:lpstr>Office Theme</vt:lpstr>
      <vt:lpstr>Weather condition in Tehran</vt:lpstr>
      <vt:lpstr>PowerPoint Presentation</vt:lpstr>
      <vt:lpstr>Hypothesis</vt:lpstr>
      <vt:lpstr>Temperature trend over the year</vt:lpstr>
      <vt:lpstr>Seasonal temperature </vt:lpstr>
      <vt:lpstr>Distribution of data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 Hejazi</dc:creator>
  <cp:lastModifiedBy>Mona Hejazi</cp:lastModifiedBy>
  <cp:revision>2</cp:revision>
  <dcterms:created xsi:type="dcterms:W3CDTF">2024-11-27T00:01:00Z</dcterms:created>
  <dcterms:modified xsi:type="dcterms:W3CDTF">2024-11-27T22:29:58Z</dcterms:modified>
</cp:coreProperties>
</file>