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FBC-5BB3-4C83-B4F0-0DBF01B84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635B-D860-4536-A8C0-0FD6FE553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0E-3628-8F87-DD1E-3BCBBC59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44A-0CE9-DD4F-62B3-765C1FB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8C-D259-1159-0C13-24DF600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CDF-6094-8186-955A-7A0A767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30A-7880-A9A2-E85D-E456D53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FA7B-E4FD-9833-FD39-323450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DA5A-0424-E622-BEE6-AA405CC5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181C-56D5-3B46-9A83-176CFEB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BE04-6E56-353C-A4C1-39526B2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453C-6E5C-5469-E396-0E210BD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CA37-8FF2-F05B-F8B2-3338F46E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45-C0E7-A195-5A82-C055033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716C-88F4-DDDB-61E1-6BB5A5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AA1-29D3-D76E-C9EA-B51ECC5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CFC-C373-9E34-73B5-34157F4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CD4-AD3F-D516-1000-EF05F2F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0F8-E6C0-F6C1-14AB-92E863F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9D1F-EDC0-DD80-6DDF-F1CF9AE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491F-0379-991D-0682-7C85D80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E39E-A934-82FC-C7BF-E1C272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B220-18D9-9786-59D7-FE2E547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596-85E9-E036-4CDE-A9053749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48-C6E0-FB02-B1E0-E605BB22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9F1B-0BD7-0DB5-1094-7360C5D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1B3-0FDA-C1E6-D2EF-83CF912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252-38FD-19D4-1015-E3771D3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D9A-D9C2-1363-9E21-B5652A72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D9CE-51E1-7A30-3A2D-806E129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BA62-655A-443E-3A2F-1D385F8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C60F-9869-5A6E-DEB4-8A6F16B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E8FD-46DA-5A91-8ECB-2E86C5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63E-2AD5-C281-6F79-B9DDF74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FCA2-7938-E718-A4A2-A1CC020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6C6-4480-40F3-7D1A-487B9FED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B2CA-A3DF-E54E-8F6B-856A4C72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F6AF-07ED-8D9C-60CC-996D14F0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1152-F9C8-9585-F337-ACA0EE6F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AEEE-402E-DE87-DAEC-51C5097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7486-B3BC-3C61-17F2-33FECDF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7ED4-64BB-AF46-BE40-E26D218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8AB9A-DE37-DE4F-7A0F-762932F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3569-0F60-32C8-D8B2-C7D2AB6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EBE3-EB4A-091E-73FB-3C13570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4F70-2D90-2EBE-206D-19C2BF2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2D7-7176-675B-F2FE-6A7DB5C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0D4-EC25-5C74-706C-902F6D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58C-48B2-1F27-DFE1-71CAA35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2E5-B026-2284-90B5-1B8643A1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D7ED-C91A-E2D9-9A5E-1B5B4BA3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345C-5C12-5F85-3375-99C8B5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FD2-CD69-05FA-37D7-A9494BB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4E98-D346-7167-1C57-9FDE53EA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3C0-9306-C018-BF90-EEC9C9EA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E66C-4FAA-A035-7F25-C3D3C0B6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BA82-0395-5394-D1A9-CE92961C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DB1F-0023-06F8-7722-42E5D33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794-1DE3-6309-A8F7-9B6171F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AFBC-7974-D19B-561E-F4E3920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80AE9-5337-9C5E-606F-E284C12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62F5-6BFA-4C84-5306-B847EBAA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66E-1FA5-CCBD-0563-D4B01206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6AE-30C1-C39F-5A30-0AE0B78B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734F-AA37-E7A6-244F-90B494C8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eostat.net/en/place/ir/tehran?s=40754&amp;t=2023-10-01/2024-09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ilad Tower | Iran Tour and Travel with IranianTours">
            <a:extLst>
              <a:ext uri="{FF2B5EF4-FFF2-40B4-BE49-F238E27FC236}">
                <a16:creationId xmlns:a16="http://schemas.microsoft.com/office/drawing/2014/main" id="{7C5B4BB0-55F1-4B20-27A2-06CD491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1827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CEA1-79EA-2AB4-40FA-38DEE14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solidFill>
                  <a:schemeClr val="bg1"/>
                </a:solidFill>
              </a:rPr>
              <a:t>Weather condition in Tehran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02A4-11D4-6116-325A-24D1424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1900">
                <a:solidFill>
                  <a:schemeClr val="bg1"/>
                </a:solidFill>
              </a:rPr>
              <a:t>Mona Hejazi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201996350</a:t>
            </a:r>
          </a:p>
          <a:p>
            <a:pPr algn="l"/>
            <a: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Computer Based Research Tools and Applications</a:t>
            </a:r>
            <a:b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CA" sz="1900">
                <a:solidFill>
                  <a:schemeClr val="bg1"/>
                </a:solidFill>
              </a:rPr>
              <a:t>Fall 2024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F4C219B9-A5EF-7F89-27C7-38DA2E0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3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3BAF92-AD6C-90CA-73BE-4D162119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48" y="882787"/>
            <a:ext cx="42761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Overview (1 October 2023 – 30 September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Dataset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Records</a:t>
            </a:r>
            <a:r>
              <a:rPr lang="en-US" sz="1600" dirty="0"/>
              <a:t>: 366 daily weather data points from Tehran, Iran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Included: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of the weather record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tavg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Precipitation (mm)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wspd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 (m/s)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Atmospheric pressure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Meteostat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BF5-3D52-F7A1-8B2B-7C3327A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Hypothesis</a:t>
            </a:r>
            <a:endParaRPr lang="en-CA" sz="28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9F63-272D-D148-4A44-4A4DF0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5980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normal distribution for average temperature, wind speed,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correlation between average temperature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exists between wind speed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outliers improves statistical results. </a:t>
            </a:r>
          </a:p>
        </p:txBody>
      </p:sp>
    </p:spTree>
    <p:extLst>
      <p:ext uri="{BB962C8B-B14F-4D97-AF65-F5344CB8AC3E}">
        <p14:creationId xmlns:p14="http://schemas.microsoft.com/office/powerpoint/2010/main" val="32050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CE7-7B0D-7399-B710-1415372A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Temperature trend over the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4E6B0-C015-90BF-7A92-12A901472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814" y="1967784"/>
            <a:ext cx="5411721" cy="37258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3D826-C092-ECB3-E4B5-C17B5A4D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6001907" cy="3717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24DED-F880-9050-C798-57525C925F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535" b="19843"/>
          <a:stretch/>
        </p:blipFill>
        <p:spPr>
          <a:xfrm>
            <a:off x="572730" y="5042846"/>
            <a:ext cx="4980807" cy="17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9BC-BCAC-29FD-FD18-A335B26A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7" y="0"/>
            <a:ext cx="5073661" cy="2387600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Seasonal temperature </a:t>
            </a:r>
          </a:p>
        </p:txBody>
      </p:sp>
      <p:pic>
        <p:nvPicPr>
          <p:cNvPr id="7" name="Content Placeholder 6" descr="A close up of words&#10;&#10;Description automatically generated">
            <a:extLst>
              <a:ext uri="{FF2B5EF4-FFF2-40B4-BE49-F238E27FC236}">
                <a16:creationId xmlns:a16="http://schemas.microsoft.com/office/drawing/2014/main" id="{B92892AD-DDB2-5FE9-54C8-DE25B6BDBA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" y="2164885"/>
            <a:ext cx="4339462" cy="7762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6AE44-D423-AB71-5B96-723F9CC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8" y="3245008"/>
            <a:ext cx="4733181" cy="3431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E25BC-242D-E318-313C-9E132A14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99" y="52652"/>
            <a:ext cx="7231901" cy="459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87EF0-4172-B3BE-8006-FEE6BDA58C54}"/>
              </a:ext>
            </a:extLst>
          </p:cNvPr>
          <p:cNvSpPr txBox="1"/>
          <p:nvPr/>
        </p:nvSpPr>
        <p:spPr>
          <a:xfrm>
            <a:off x="342617" y="1583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Calculate Z-Score and IQR outliers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F6E-D672-D758-9527-D3B15DCD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2" y="365125"/>
            <a:ext cx="6506497" cy="1325563"/>
          </a:xfrm>
        </p:spPr>
        <p:txBody>
          <a:bodyPr/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Distribution of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193D3B-CFAF-E553-B766-0BE1F737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4" y="1690688"/>
            <a:ext cx="5570703" cy="18518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6E48F-71DE-13E6-497A-5C394DF4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1" y="-1"/>
            <a:ext cx="443885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993-B8CE-BD0F-0537-4974A17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2556-FA0E-3561-75CC-29509A0A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D23B9-D429-97B8-44F6-F02559D0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D08-88B7-E180-C636-0DD021D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A3001-148F-D9F1-14C1-77403BEE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69" y="0"/>
            <a:ext cx="4353162" cy="353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068BC-3CE0-863D-86C2-3DA4F5D3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19" y="3532730"/>
            <a:ext cx="4444181" cy="32518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B1E9D-6B0D-1222-B21E-2AB81A34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416" y="1132653"/>
            <a:ext cx="7478853" cy="36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73E-4D66-DFD4-31B6-07E6045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</a:t>
            </a:r>
          </a:p>
        </p:txBody>
      </p:sp>
      <p:pic>
        <p:nvPicPr>
          <p:cNvPr id="5" name="Picture 4" descr="Blurry view of city at dusk">
            <a:extLst>
              <a:ext uri="{FF2B5EF4-FFF2-40B4-BE49-F238E27FC236}">
                <a16:creationId xmlns:a16="http://schemas.microsoft.com/office/drawing/2014/main" id="{661522B8-42E4-89E2-2AC3-4DF621E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2" b="104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1664-F4B6-F6DB-829A-7B815C7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CA" sz="1800" dirty="0"/>
              <a:t>Tehran is quite a hot city!</a:t>
            </a:r>
          </a:p>
          <a:p>
            <a:endParaRPr lang="en-CA" sz="1800" dirty="0"/>
          </a:p>
        </p:txBody>
      </p:sp>
      <p:pic>
        <p:nvPicPr>
          <p:cNvPr id="3074" name="Picture 2" descr="&quot;Hot Face&quot; Emoji - Download for free – Iconduck">
            <a:extLst>
              <a:ext uri="{FF2B5EF4-FFF2-40B4-BE49-F238E27FC236}">
                <a16:creationId xmlns:a16="http://schemas.microsoft.com/office/drawing/2014/main" id="{C9372B70-DA4D-9115-FAD6-B44E2040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02" y="4623925"/>
            <a:ext cx="320674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159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Consolas</vt:lpstr>
      <vt:lpstr>Office Theme</vt:lpstr>
      <vt:lpstr>Weather condition in Tehran</vt:lpstr>
      <vt:lpstr>PowerPoint Presentation</vt:lpstr>
      <vt:lpstr>Hypothesis</vt:lpstr>
      <vt:lpstr>Temperature trend over the year</vt:lpstr>
      <vt:lpstr>Seasonal temperature </vt:lpstr>
      <vt:lpstr>Distribution of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Hejazi</dc:creator>
  <cp:lastModifiedBy>Mona Hejazi</cp:lastModifiedBy>
  <cp:revision>1</cp:revision>
  <dcterms:created xsi:type="dcterms:W3CDTF">2024-11-27T00:01:00Z</dcterms:created>
  <dcterms:modified xsi:type="dcterms:W3CDTF">2024-11-27T00:52:56Z</dcterms:modified>
</cp:coreProperties>
</file>