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58" r:id="rId5"/>
    <p:sldId id="259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59FBC-5BB3-4C83-B4F0-0DBF01B843E1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D635B-D860-4536-A8C0-0FD6FE5531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505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D635B-D860-4536-A8C0-0FD6FE55315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08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D30E-3628-8F87-DD1E-3BCBBC59E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8E44A-0CE9-DD4F-62B3-765C1FB32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A8D8C-D259-1159-0C13-24DF600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B8CDF-6094-8186-955A-7A0A7672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2830A-7880-A9A2-E85D-E456D535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8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FA7B-E4FD-9833-FD39-32345038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EDA5A-0424-E622-BEE6-AA405CC50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1181C-56D5-3B46-9A83-176CFEB7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EBE04-6E56-353C-A4C1-39526B29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5453C-6E5C-5469-E396-0E210BD4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75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CA37-8FF2-F05B-F8B2-3338F46EF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3FC45-C0E7-A195-5A82-C055033F4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6716C-88F4-DDDB-61E1-6BB5A53D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C9AA1-29D3-D76E-C9EA-B51ECC5B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1BCFC-C373-9E34-73B5-34157F4E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53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0CD4-AD3F-D516-1000-EF05F2F8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6D0F8-E6C0-F6C1-14AB-92E863FB5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09D1F-EDC0-DD80-6DDF-F1CF9AEA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491F-0379-991D-0682-7C85D80C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BE39E-A934-82FC-C7BF-E1C272CB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15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B220-18D9-9786-59D7-FE2E547B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DD596-85E9-E036-4CDE-A90537497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D748-C6E0-FB02-B1E0-E605BB22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09F1B-0BD7-0DB5-1094-7360C5D9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391B3-0FDA-C1E6-D2EF-83CF912C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31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6252-38FD-19D4-1015-E3771D36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AD9A-D9C2-1363-9E21-B5652A723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1D9CE-51E1-7A30-3A2D-806E12991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2BA62-655A-443E-3A2F-1D385F82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7C60F-9869-5A6E-DEB4-8A6F16BC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BE8FD-46DA-5A91-8ECB-2E86C5EB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11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463E-2AD5-C281-6F79-B9DDF746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EFCA2-7938-E718-A4A2-A1CC02045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A56C6-4480-40F3-7D1A-487B9FED6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9B2CA-A3DF-E54E-8F6B-856A4C726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AF6AF-07ED-8D9C-60CC-996D14F07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21152-F9C8-9585-F337-ACA0EE6F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5AEEE-402E-DE87-DAEC-51C50973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F7486-B3BC-3C61-17F2-33FECDFA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04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7ED4-64BB-AF46-BE40-E26D2188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8AB9A-DE37-DE4F-7A0F-762932F2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23569-0F60-32C8-D8B2-C7D2AB69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2EBE3-EB4A-091E-73FB-3C13570F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765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14F70-2D90-2EBE-206D-19C2BF23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082D7-7176-675B-F2FE-6A7DB5CB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7C0D4-EC25-5C74-706C-902F6D15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56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1858C-48B2-1F27-DFE1-71CAA350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3B2E5-B026-2284-90B5-1B8643A1D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8D7ED-C91A-E2D9-9A5E-1B5B4BA3B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2345C-5C12-5F85-3375-99C8B503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32FD2-CD69-05FA-37D7-A9494BBC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44E98-D346-7167-1C57-9FDE53EA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00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F3C0-9306-C018-BF90-EEC9C9EA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AE66C-4FAA-A035-7F25-C3D3C0B69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3BA82-0395-5394-D1A9-CE92961C9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FDB1F-0023-06F8-7722-42E5D336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A21B-7E00-491C-916E-51F5411D212D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8B794-1DE3-6309-A8F7-9B6171F4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DAFBC-7974-D19B-561E-F4E39208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478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80AE9-5337-9C5E-606F-E284C127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362F5-6BFA-4C84-5306-B847EBAA2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A466E-1FA5-CCBD-0563-D4B012062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0DA21B-7E00-491C-916E-51F5411D212D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46AE-30C1-C39F-5A30-0AE0B78B3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B734F-AA37-E7A6-244F-90B494C8E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AA867D-899E-4B7E-B8F0-E028BA555A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78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teostat.net/en/place/ir/tehran?s=40754&amp;t=2023-10-01/2024-09-3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3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Milad Tower | Iran Tour and Travel with IranianTours">
            <a:extLst>
              <a:ext uri="{FF2B5EF4-FFF2-40B4-BE49-F238E27FC236}">
                <a16:creationId xmlns:a16="http://schemas.microsoft.com/office/drawing/2014/main" id="{7C5B4BB0-55F1-4B20-27A2-06CD491F4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4" r="11827" b="2"/>
          <a:stretch/>
        </p:blipFill>
        <p:spPr bwMode="auto">
          <a:xfrm>
            <a:off x="4283902" y="10"/>
            <a:ext cx="7908098" cy="68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DCEA1-79EA-2AB4-40FA-38DEE141C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CA" sz="5000" dirty="0">
                <a:solidFill>
                  <a:schemeClr val="bg1"/>
                </a:solidFill>
              </a:rPr>
              <a:t>Weather condition in Tehran 2023-2024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E02A4-11D4-6116-325A-24D1424C9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en-CA" sz="1900">
                <a:solidFill>
                  <a:schemeClr val="bg1"/>
                </a:solidFill>
              </a:rPr>
              <a:t>Mona Hejazi</a:t>
            </a:r>
          </a:p>
          <a:p>
            <a:pPr algn="l"/>
            <a:r>
              <a:rPr lang="en-CA" sz="1900">
                <a:solidFill>
                  <a:schemeClr val="bg1"/>
                </a:solidFill>
              </a:rPr>
              <a:t>201996350</a:t>
            </a:r>
          </a:p>
          <a:p>
            <a:pPr algn="l"/>
            <a:r>
              <a:rPr lang="en-US" sz="1900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Computer Based Research Tools and Applications</a:t>
            </a:r>
            <a:br>
              <a:rPr lang="en-US" sz="1900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CA" sz="1900">
                <a:solidFill>
                  <a:schemeClr val="bg1"/>
                </a:solidFill>
              </a:rPr>
              <a:t>Fall 2024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30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map of the world&#10;&#10;Description automatically generated">
            <a:extLst>
              <a:ext uri="{FF2B5EF4-FFF2-40B4-BE49-F238E27FC236}">
                <a16:creationId xmlns:a16="http://schemas.microsoft.com/office/drawing/2014/main" id="{F4C219B9-A5EF-7F89-27C7-38DA2E057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" r="537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93BAF92-AD6C-90CA-73BE-4D162119C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8548" y="882787"/>
            <a:ext cx="4276136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 Data Overview (1 October 2023 – 30 September 2024)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b="1" dirty="0"/>
              <a:t>Dataset Details: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Total Records</a:t>
            </a:r>
            <a:r>
              <a:rPr lang="en-US" sz="1600" dirty="0"/>
              <a:t>: 366 daily weather data points from Tehran, Iran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Included: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Date of the weather record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tavg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Average temperature (°C)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Minimum temperature (°C)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Maximum temperature (°C)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prcp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Precipitation (mm)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wspd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Wind speed (m/s)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Atmospheric pressure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hPa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Meteostat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94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8BF5-3D52-F7A1-8B2B-7C3327AB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Arial" panose="020B0604020202020204" pitchFamily="34" charset="0"/>
                <a:ea typeface="+mn-ea"/>
                <a:cs typeface="+mn-cs"/>
              </a:rPr>
              <a:t>Hypothesis</a:t>
            </a:r>
            <a:endParaRPr lang="en-CA" sz="2800" b="1" dirty="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89F63-272D-D148-4A44-4A4DF06D9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09" y="1459808"/>
            <a:ext cx="10515600" cy="43513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normal distribution for average temperature, wind speed, and precipitation.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No </a:t>
            </a:r>
            <a:r>
              <a:rPr lang="en-CA" dirty="0">
                <a:latin typeface="Arial" panose="020B0604020202020204" pitchFamily="34" charset="0"/>
              </a:rPr>
              <a:t>no linear </a:t>
            </a:r>
            <a:r>
              <a:rPr lang="en-US" altLang="en-US" dirty="0">
                <a:latin typeface="Arial" panose="020B0604020202020204" pitchFamily="34" charset="0"/>
              </a:rPr>
              <a:t>correlation between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temperature and precipitation.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CA" dirty="0">
                <a:latin typeface="Arial" panose="020B0604020202020204" pitchFamily="34" charset="0"/>
              </a:rPr>
              <a:t>Linear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exists between wind speed and precipitation.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Removing outliers improves statistical results. </a:t>
            </a:r>
          </a:p>
        </p:txBody>
      </p:sp>
    </p:spTree>
    <p:extLst>
      <p:ext uri="{BB962C8B-B14F-4D97-AF65-F5344CB8AC3E}">
        <p14:creationId xmlns:p14="http://schemas.microsoft.com/office/powerpoint/2010/main" val="320502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DCE7-7B0D-7399-B710-1415372A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79" y="-242566"/>
            <a:ext cx="10515600" cy="1325563"/>
          </a:xfrm>
        </p:spPr>
        <p:txBody>
          <a:bodyPr>
            <a:normAutofit/>
          </a:bodyPr>
          <a:lstStyle/>
          <a:p>
            <a:r>
              <a:rPr lang="en-CA" sz="3600" b="1" dirty="0">
                <a:latin typeface="Arial" panose="020B0604020202020204" pitchFamily="34" charset="0"/>
                <a:ea typeface="+mn-ea"/>
                <a:cs typeface="+mn-cs"/>
              </a:rPr>
              <a:t>Temperature trend over the year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81CBAB-7F88-1655-779A-8F6020668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44509"/>
            <a:ext cx="5837499" cy="3860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DBC3AD-88C8-D023-E9D8-B94CE243F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907" y="742830"/>
            <a:ext cx="6235230" cy="38645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E22F47-8276-9DB8-9B5C-5436851D1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091" y="4622799"/>
            <a:ext cx="6734175" cy="22543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24AB3C-AFF9-7ED2-7D74-5891C3D5A3D1}"/>
              </a:ext>
            </a:extLst>
          </p:cNvPr>
          <p:cNvSpPr/>
          <p:nvPr/>
        </p:nvSpPr>
        <p:spPr>
          <a:xfrm>
            <a:off x="3175821" y="5357968"/>
            <a:ext cx="5024284" cy="1130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8E676-6D9B-2B6B-AD7E-3657B0C0821F}"/>
              </a:ext>
            </a:extLst>
          </p:cNvPr>
          <p:cNvSpPr/>
          <p:nvPr/>
        </p:nvSpPr>
        <p:spPr>
          <a:xfrm>
            <a:off x="3165989" y="6004497"/>
            <a:ext cx="5024284" cy="113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46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99BC-BCAC-29FD-FD18-A335B26AD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310" y="107896"/>
            <a:ext cx="4564484" cy="1944162"/>
          </a:xfrm>
        </p:spPr>
        <p:txBody>
          <a:bodyPr anchor="ctr">
            <a:normAutofit/>
          </a:bodyPr>
          <a:lstStyle/>
          <a:p>
            <a:r>
              <a:rPr lang="en-CA" sz="3600" b="1" dirty="0">
                <a:latin typeface="Arial" panose="020B0604020202020204" pitchFamily="34" charset="0"/>
                <a:ea typeface="+mn-ea"/>
                <a:cs typeface="+mn-cs"/>
              </a:rPr>
              <a:t>Seasonal temperature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87EF0-4172-B3BE-8006-FEE6BDA58C54}"/>
              </a:ext>
            </a:extLst>
          </p:cNvPr>
          <p:cNvSpPr txBox="1"/>
          <p:nvPr/>
        </p:nvSpPr>
        <p:spPr>
          <a:xfrm>
            <a:off x="342617" y="2168242"/>
            <a:ext cx="41605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Calculate Z-Score and IQR outliers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3B5FD7-D926-D4B3-41BB-FE4C4E2D1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592" y="358886"/>
            <a:ext cx="8445731" cy="51717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82EA45-A9A4-9375-B515-5010646FA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7" y="4207212"/>
            <a:ext cx="4102368" cy="2542892"/>
          </a:xfrm>
          <a:prstGeom prst="rect">
            <a:avLst/>
          </a:prstGeom>
        </p:spPr>
      </p:pic>
      <p:pic>
        <p:nvPicPr>
          <p:cNvPr id="20" name="Picture 19" descr="A close up of text&#10;&#10;Description automatically generated">
            <a:extLst>
              <a:ext uri="{FF2B5EF4-FFF2-40B4-BE49-F238E27FC236}">
                <a16:creationId xmlns:a16="http://schemas.microsoft.com/office/drawing/2014/main" id="{A049DECB-CB26-D2B8-AFBC-D6BDBF802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76" y="3050879"/>
            <a:ext cx="3588104" cy="92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6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2F6E-D672-D758-9527-D3B15DCD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302" y="365125"/>
            <a:ext cx="6506497" cy="1325563"/>
          </a:xfrm>
        </p:spPr>
        <p:txBody>
          <a:bodyPr/>
          <a:lstStyle/>
          <a:p>
            <a:r>
              <a:rPr lang="en-CA" sz="3600" b="1" dirty="0">
                <a:latin typeface="Arial" panose="020B0604020202020204" pitchFamily="34" charset="0"/>
                <a:ea typeface="+mn-ea"/>
                <a:cs typeface="+mn-cs"/>
              </a:rPr>
              <a:t>Distribution of data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6193D3B-CFAF-E553-B766-0BE1F7374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54" y="1690688"/>
            <a:ext cx="5570703" cy="185182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9FD31C-4706-C4A4-CEB6-FDC6AABD6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438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9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C993-B8CE-BD0F-0537-4974A175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D19B39-CDE4-B8B3-0BA2-1422EDC3A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944" y="3715504"/>
            <a:ext cx="4020111" cy="57158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005DC5-21F3-B6A8-964E-DEC7CA7EE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44" y="0"/>
            <a:ext cx="10874262" cy="6845756"/>
          </a:xfrm>
          <a:prstGeom prst="rect">
            <a:avLst/>
          </a:prstGeom>
        </p:spPr>
      </p:pic>
      <p:pic>
        <p:nvPicPr>
          <p:cNvPr id="14" name="Picture 13" descr="A close up of a text&#10;&#10;Description automatically generated">
            <a:extLst>
              <a:ext uri="{FF2B5EF4-FFF2-40B4-BE49-F238E27FC236}">
                <a16:creationId xmlns:a16="http://schemas.microsoft.com/office/drawing/2014/main" id="{AAF025B0-2BA6-281A-6D15-FF1E72C37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889" y="4021178"/>
            <a:ext cx="3497111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8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9ADFEED-1572-03FC-B929-BD640F89B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63" y="1524000"/>
            <a:ext cx="6562187" cy="381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86CFD7D-D625-EAB5-3754-F599E61EE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750" y="155575"/>
            <a:ext cx="5472250" cy="34988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04FEDA4-D6CD-1DCA-02B2-72D563EC1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176" y="3654425"/>
            <a:ext cx="4307667" cy="320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7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A73E-4D66-DFD4-31B6-07E60454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CA" sz="3600"/>
              <a:t>Conclusion</a:t>
            </a:r>
          </a:p>
        </p:txBody>
      </p:sp>
      <p:pic>
        <p:nvPicPr>
          <p:cNvPr id="5" name="Picture 4" descr="Blurry view of city at dusk">
            <a:extLst>
              <a:ext uri="{FF2B5EF4-FFF2-40B4-BE49-F238E27FC236}">
                <a16:creationId xmlns:a16="http://schemas.microsoft.com/office/drawing/2014/main" id="{661522B8-42E4-89E2-2AC3-4DF621E061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952" b="10453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D1664-F4B6-F6DB-829A-7B815C7F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CA" sz="1800" dirty="0"/>
              <a:t>Tehran is quite a dry and hot city!</a:t>
            </a:r>
          </a:p>
          <a:p>
            <a:endParaRPr lang="en-CA" sz="1800" dirty="0"/>
          </a:p>
        </p:txBody>
      </p:sp>
      <p:pic>
        <p:nvPicPr>
          <p:cNvPr id="3074" name="Picture 2" descr="&quot;Hot Face&quot; Emoji - Download for free – Iconduck">
            <a:extLst>
              <a:ext uri="{FF2B5EF4-FFF2-40B4-BE49-F238E27FC236}">
                <a16:creationId xmlns:a16="http://schemas.microsoft.com/office/drawing/2014/main" id="{C9372B70-DA4D-9115-FAD6-B44E20402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51" y="4633757"/>
            <a:ext cx="320674" cy="31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75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165</Words>
  <Application>Microsoft Office PowerPoint</Application>
  <PresentationFormat>Widescreen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Arial Unicode MS</vt:lpstr>
      <vt:lpstr>Consolas</vt:lpstr>
      <vt:lpstr>Office Theme</vt:lpstr>
      <vt:lpstr>Weather condition in Tehran 2023-2024</vt:lpstr>
      <vt:lpstr>PowerPoint Presentation</vt:lpstr>
      <vt:lpstr>Hypothesis</vt:lpstr>
      <vt:lpstr>Temperature trend over the year</vt:lpstr>
      <vt:lpstr>Seasonal temperature </vt:lpstr>
      <vt:lpstr>Distribution of data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Mona Hejazi</dc:creator>
  <cp:lastModifiedBy>Mona Hejazi</cp:lastModifiedBy>
  <cp:revision>4</cp:revision>
  <dcterms:created xsi:type="dcterms:W3CDTF">2024-11-27T00:01:00Z</dcterms:created>
  <dcterms:modified xsi:type="dcterms:W3CDTF">2024-11-28T01:20:20Z</dcterms:modified>
</cp:coreProperties>
</file>