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8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35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5/10/21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826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5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ADC8C77-9D8B-49FF-B24F-C97DF7B93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3" r="2" b="1160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0EF8-B08E-1C42-8677-B190CB85B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IMDB Movie Reviews </a:t>
            </a:r>
            <a:br>
              <a:rPr lang="en-US" sz="3800" dirty="0"/>
            </a:br>
            <a:r>
              <a:rPr lang="en-US" sz="2400" dirty="0"/>
              <a:t>NLP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02E1B-95D6-8748-AC00-C5D608DF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/>
              <a:t>Monika Helak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7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DAA1-F55B-4546-8C03-232A3E7C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and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1FCE-D3B2-6F4A-897F-B858A873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More extensive data preprocessing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Filtering of words common across texts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Lemmatization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Removal of onomatopoeia and other non-words</a:t>
            </a:r>
          </a:p>
          <a:p>
            <a:pPr lvl="2" indent="0">
              <a:buNone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i="0" dirty="0"/>
              <a:t>Inclusion of features other than just text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Number of words in a review</a:t>
            </a:r>
          </a:p>
          <a:p>
            <a:pPr lvl="2" indent="0">
              <a:buNone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i="0" dirty="0"/>
              <a:t>Other types of Naïve Bayes Models </a:t>
            </a:r>
          </a:p>
          <a:p>
            <a:pPr marL="3429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8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C489D-E2F9-2C4A-A47C-66A1C67B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8B92689-C826-4629-9E3B-876B38A3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AA79-6718-D34C-A97F-2DB63335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8FC3-6B49-DB48-B0B4-01039BFC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Can we build a model that can tell whether a review is positive or negative just based on the text description?</a:t>
            </a:r>
          </a:p>
        </p:txBody>
      </p:sp>
    </p:spTree>
    <p:extLst>
      <p:ext uri="{BB962C8B-B14F-4D97-AF65-F5344CB8AC3E}">
        <p14:creationId xmlns:p14="http://schemas.microsoft.com/office/powerpoint/2010/main" val="110063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ABC5-8DD5-3341-A10F-F25E344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0B44-FB2D-EA45-8CDB-3B7946B3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extraneous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Removal of punctuation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only alphabetic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ECCF-C966-B240-8D67-B211D7FA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B25B-AB1B-1E41-BEF4-A946BE56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/>
              <a:t>Two common options in NLTK:</a:t>
            </a:r>
          </a:p>
          <a:p>
            <a:r>
              <a:rPr lang="en-US" sz="2100" dirty="0"/>
              <a:t>	- </a:t>
            </a:r>
            <a:r>
              <a:rPr lang="en-US" sz="2100" dirty="0" err="1"/>
              <a:t>CountVectorizer</a:t>
            </a:r>
            <a:r>
              <a:rPr lang="en-US" sz="2100" dirty="0"/>
              <a:t>: gives equal weight to all words. 	Frequent words are given more importance.</a:t>
            </a:r>
          </a:p>
          <a:p>
            <a:endParaRPr lang="en-US" sz="2100" dirty="0"/>
          </a:p>
          <a:p>
            <a:r>
              <a:rPr lang="en-US" sz="2100" dirty="0"/>
              <a:t>	- </a:t>
            </a:r>
            <a:r>
              <a:rPr lang="en-US" sz="2100" dirty="0" err="1"/>
              <a:t>TfidfVectorizer</a:t>
            </a:r>
            <a:r>
              <a:rPr lang="en-US" sz="2100" dirty="0"/>
              <a:t>: downplays the significance of 	frequent words. References overall prevalence within a 	document and across all documents. </a:t>
            </a:r>
            <a:r>
              <a:rPr lang="en-US" sz="1500" b="1" dirty="0"/>
              <a:t>(slightly better 	performance)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9CB5-8C30-C147-A003-8268C06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i="1" dirty="0" err="1"/>
              <a:t>Barplot</a:t>
            </a:r>
            <a:r>
              <a:rPr lang="en-US" sz="1400" i="1" dirty="0"/>
              <a:t> of Target Variable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DFD33C6-0016-9649-ABF8-1245748B0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345503"/>
            <a:ext cx="6563360" cy="40269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166B2-76C7-D445-B5B2-4CF2C126ACA3}"/>
              </a:ext>
            </a:extLst>
          </p:cNvPr>
          <p:cNvSpPr txBox="1"/>
          <p:nvPr/>
        </p:nvSpPr>
        <p:spPr>
          <a:xfrm>
            <a:off x="8794277" y="2963333"/>
            <a:ext cx="1896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Balanced outcome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number of reviews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9CF2-3A09-BD4A-B6FB-19CB7950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i="1" dirty="0"/>
              <a:t>	Distribution of Number of Words in a Review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E477174-B4B2-3440-A374-FE48A7818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478176"/>
            <a:ext cx="5733627" cy="38840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EA391-DDE9-CA4B-BB85-000819C01F6C}"/>
              </a:ext>
            </a:extLst>
          </p:cNvPr>
          <p:cNvSpPr txBox="1"/>
          <p:nvPr/>
        </p:nvSpPr>
        <p:spPr>
          <a:xfrm>
            <a:off x="8128000" y="2743200"/>
            <a:ext cx="187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reviews are under 1000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number of words per review is 1133</a:t>
            </a:r>
          </a:p>
        </p:txBody>
      </p:sp>
    </p:spTree>
    <p:extLst>
      <p:ext uri="{BB962C8B-B14F-4D97-AF65-F5344CB8AC3E}">
        <p14:creationId xmlns:p14="http://schemas.microsoft.com/office/powerpoint/2010/main" val="237655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C749-2F66-914B-94EC-E93EEF5A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i="1" dirty="0"/>
              <a:t>	</a:t>
            </a:r>
            <a:r>
              <a:rPr lang="en-US" sz="1400" dirty="0"/>
              <a:t>Number of Words by Sentiment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8FA8D43-E748-D747-A6C9-4FACBD0F7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229026"/>
            <a:ext cx="6444827" cy="40077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11AC6E-1D6F-F84F-AFDD-84C331789B65}"/>
              </a:ext>
            </a:extLst>
          </p:cNvPr>
          <p:cNvSpPr txBox="1"/>
          <p:nvPr/>
        </p:nvSpPr>
        <p:spPr>
          <a:xfrm>
            <a:off x="8585200" y="2760133"/>
            <a:ext cx="210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test found significant difference</a:t>
            </a:r>
          </a:p>
        </p:txBody>
      </p:sp>
    </p:spTree>
    <p:extLst>
      <p:ext uri="{BB962C8B-B14F-4D97-AF65-F5344CB8AC3E}">
        <p14:creationId xmlns:p14="http://schemas.microsoft.com/office/powerpoint/2010/main" val="254572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9F33-4CE2-B94B-8C66-8ED9C0A2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i="1" dirty="0"/>
              <a:t>Word Cloud 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4A3A890-FC62-BA42-AF44-8C07E14A4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655484"/>
            <a:ext cx="5797800" cy="2942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06A61-31ED-344C-BE96-BC51F6773392}"/>
              </a:ext>
            </a:extLst>
          </p:cNvPr>
          <p:cNvSpPr txBox="1"/>
          <p:nvPr/>
        </p:nvSpPr>
        <p:spPr>
          <a:xfrm>
            <a:off x="7840134" y="2764955"/>
            <a:ext cx="254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filter down with </a:t>
            </a:r>
            <a:r>
              <a:rPr lang="en-US" dirty="0" err="1"/>
              <a:t>TfidfVectorizer</a:t>
            </a:r>
            <a:r>
              <a:rPr lang="en-US" dirty="0"/>
              <a:t> to keep only most important words not common across all reviews</a:t>
            </a:r>
          </a:p>
        </p:txBody>
      </p:sp>
    </p:spTree>
    <p:extLst>
      <p:ext uri="{BB962C8B-B14F-4D97-AF65-F5344CB8AC3E}">
        <p14:creationId xmlns:p14="http://schemas.microsoft.com/office/powerpoint/2010/main" val="242977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6CD33BC-78B9-E54A-BF51-5853EC3E1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647276"/>
              </p:ext>
            </p:extLst>
          </p:nvPr>
        </p:nvGraphicFramePr>
        <p:xfrm>
          <a:off x="1920240" y="2354552"/>
          <a:ext cx="8769348" cy="3855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2337">
                  <a:extLst>
                    <a:ext uri="{9D8B030D-6E8A-4147-A177-3AD203B41FA5}">
                      <a16:colId xmlns:a16="http://schemas.microsoft.com/office/drawing/2014/main" val="3192026281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1459249471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3948644515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221987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require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space and 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Prone to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variables must be linearly related to log odds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works well when features are 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8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9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33162"/>
                  </a:ext>
                </a:extLst>
              </a:tr>
            </a:tbl>
          </a:graphicData>
        </a:graphic>
      </p:graphicFrame>
      <p:sp>
        <p:nvSpPr>
          <p:cNvPr id="14" name="Title 13">
            <a:extLst>
              <a:ext uri="{FF2B5EF4-FFF2-40B4-BE49-F238E27FC236}">
                <a16:creationId xmlns:a16="http://schemas.microsoft.com/office/drawing/2014/main" id="{7CDEEEFC-8CFE-7945-8C10-CFC22A68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8559018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283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Arial</vt:lpstr>
      <vt:lpstr>Corbel</vt:lpstr>
      <vt:lpstr>SketchLinesVTI</vt:lpstr>
      <vt:lpstr>IMDB Movie Reviews  NLP Classification Project</vt:lpstr>
      <vt:lpstr>Problem Statement </vt:lpstr>
      <vt:lpstr>Data Preprocessing</vt:lpstr>
      <vt:lpstr>Vectorization</vt:lpstr>
      <vt:lpstr>Exploratory Data Analysis  Barplot of Target Variable</vt:lpstr>
      <vt:lpstr>Exploratory Data Analysis  Distribution of Number of Words in a Review</vt:lpstr>
      <vt:lpstr>Exploratory Data Analysis  Number of Words by Sentiment</vt:lpstr>
      <vt:lpstr>Exploratory Data Analysis  Word Cloud </vt:lpstr>
      <vt:lpstr>Model Selection</vt:lpstr>
      <vt:lpstr>Shortcomings and Limitations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Reviews  NLP Classification Project</dc:title>
  <dc:creator>Monika K. Helak</dc:creator>
  <cp:lastModifiedBy>Monika K. Helak</cp:lastModifiedBy>
  <cp:revision>9</cp:revision>
  <dcterms:created xsi:type="dcterms:W3CDTF">2021-05-11T03:12:59Z</dcterms:created>
  <dcterms:modified xsi:type="dcterms:W3CDTF">2021-05-12T20:24:43Z</dcterms:modified>
</cp:coreProperties>
</file>