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customXml/item1.xml" ContentType="application/xml"/>
  <Override PartName="/customXml/item2.xml" ContentType="application/xml"/>
  <Override PartName="/customXml/item3.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4.5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9" r:id="rId7"/>
    <p:sldId id="257" r:id="rId8"/>
  </p:sldIdLst>
  <p:sldSz cx="12192000" cy="6858000"/>
  <p:notesSz cx="6858000" cy="9144000"/>
  <p:custDataLst>
    <p:tags r:id="rId9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3" Type="http://schemas.openxmlformats.org/officeDocument/2006/relationships/customXml" Target="../customXml/item3.xml" /><Relationship Id="rId4" Type="http://schemas.openxmlformats.org/officeDocument/2006/relationships/slideMaster" Target="slideMasters/slideMaster1.xml" /><Relationship Id="rId5" Type="http://schemas.openxmlformats.org/officeDocument/2006/relationships/notesMaster" Target="notesMasters/notesMaster1.xml" /><Relationship Id="rId6" Type="http://schemas.openxmlformats.org/officeDocument/2006/relationships/handoutMaster" Target="handoutMasters/handout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tags" Target="tags/tag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val="3969809395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>
            <a:fillRect/>
          </a:stretch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val="415445102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Freeform 5"/>
          <p:cNvSpPr/>
          <p:nvPr/>
        </p:nvSpPr>
        <p:spPr bwMode="gray">
          <a:xfrm>
            <a:off x="762000" y="933449"/>
            <a:ext cx="4114800" cy="4109465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Freeform 5"/>
          <p:cNvSpPr/>
          <p:nvPr/>
        </p:nvSpPr>
        <p:spPr bwMode="gray">
          <a:xfrm>
            <a:off x="5300133" y="933449"/>
            <a:ext cx="4114800" cy="4109465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val="203777236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Freeform 5"/>
          <p:cNvSpPr/>
          <p:nvPr/>
        </p:nvSpPr>
        <p:spPr bwMode="gray">
          <a:xfrm>
            <a:off x="762000" y="933449"/>
            <a:ext cx="5334000" cy="4109465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Freeform 5"/>
          <p:cNvSpPr/>
          <p:nvPr/>
        </p:nvSpPr>
        <p:spPr bwMode="gray">
          <a:xfrm>
            <a:off x="6323873" y="967316"/>
            <a:ext cx="2990942" cy="1934384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Freeform 5"/>
          <p:cNvSpPr/>
          <p:nvPr/>
        </p:nvSpPr>
        <p:spPr bwMode="gray">
          <a:xfrm>
            <a:off x="6323873" y="3060954"/>
            <a:ext cx="2990942" cy="1934384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val="1017792386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Freeform 5"/>
          <p:cNvSpPr/>
          <p:nvPr/>
        </p:nvSpPr>
        <p:spPr bwMode="gray">
          <a:xfrm>
            <a:off x="4182533" y="265044"/>
            <a:ext cx="5232399" cy="3020023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Freeform 5"/>
          <p:cNvSpPr/>
          <p:nvPr/>
        </p:nvSpPr>
        <p:spPr bwMode="gray">
          <a:xfrm>
            <a:off x="816188" y="384723"/>
            <a:ext cx="3146212" cy="1894677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Freeform 5"/>
          <p:cNvSpPr/>
          <p:nvPr/>
        </p:nvSpPr>
        <p:spPr bwMode="gray">
          <a:xfrm>
            <a:off x="816188" y="2478361"/>
            <a:ext cx="3146212" cy="1894677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Freeform 5"/>
          <p:cNvSpPr/>
          <p:nvPr/>
        </p:nvSpPr>
        <p:spPr bwMode="gray">
          <a:xfrm>
            <a:off x="816188" y="4571999"/>
            <a:ext cx="3146212" cy="1894677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Freeform 5"/>
          <p:cNvSpPr/>
          <p:nvPr/>
        </p:nvSpPr>
        <p:spPr bwMode="gray">
          <a:xfrm>
            <a:off x="4182533" y="3448511"/>
            <a:ext cx="5232399" cy="3020023"/>
          </a:xfrm>
          <a:custGeom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val="864672684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1443261086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3926244725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103573975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>
            <a:fillRect/>
          </a:stretch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val="2279508710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1625302675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ct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ct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2900086281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645025560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358007135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807354271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5"/>
          <p:cNvSpPr/>
          <p:nvPr/>
        </p:nvSpPr>
        <p:spPr bwMode="gray">
          <a:xfrm>
            <a:off x="804333" y="1695450"/>
            <a:ext cx="5596467" cy="3295650"/>
          </a:xfrm>
          <a:custGeom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5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651318867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image" Target="../media/image5.png" /><Relationship Id="rId16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>
            <a:fillRect/>
          </a:stretch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noProof="0"/>
              <a:t>Click... text has been truncated due to evaluation version limitation.</a:t>
            </a:r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24.5.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Manal Helal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24.5.</a:t>
            </a:r>
          </a:p>
          <a:p>
            <a:pPr algn="ctr"/>
            <a:r>
              <a:t>Copyright 2004-2024Aspose Pty Ltd.</a:t>
            </a:r>
          </a:p>
        </p:txBody>
      </p:sp>
    </p:spTree>
    <p:extLst>
      <p:ext uri="{BB962C8B-B14F-4D97-AF65-F5344CB8AC3E}">
        <p14:creationId val="2798047096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tags/tag1.xml><?xml version="1.0" encoding="utf-8"?>
<p:tagLst xmlns:p="http://schemas.openxmlformats.org/presentationml/2006/main">
  <p:tag name="AS_NET" val="3.1.32"/>
  <p:tag name="AS_OS" val="Microsoft Windows NT 10.0.22631.0"/>
  <p:tag name="AS_RELEASE_DATE" val="2024.05.14"/>
  <p:tag name="AS_TITLE" val="Aspose.Slides for Python via .NET"/>
  <p:tag name="AS_VERSION" val="24.5"/>
</p:tagLst>
</file>

<file path=ppt/theme/theme1.xml><?xml version="1.0" encoding="utf-8"?>
<a:theme xmlns:r="http://schemas.openxmlformats.org/officeDocument/2006/relationships"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Times New Roman" panose="02020603050405020304"/>
        <a:cs typeface="Arial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Times New Roman" panose="02020603050405020304"/>
        <a:cs typeface="Arial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Times New Roman" panose="02020603050405020304"/>
        <a:cs typeface="Arial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Template>Schoolyard kids education presentation, album (widescreen)</Template>
  <Company/>
  <PresentationFormat>Widescreen</PresentationFormat>
  <Paragraphs>3</Paragraphs>
  <Slides>2</Slides>
  <Notes>1</Notes>
  <TotalTime>1945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Times New Roman</vt:lpstr>
      <vt:lpstr>Calibri</vt:lpstr>
      <vt:lpstr>Children Friends 16x9</vt:lpstr>
      <vt:lpstr>Click... text has been truncated due to evaluation version limitation.</vt:lpstr>
      <vt:lpstr>AI for Kids</vt:lpstr>
    </vt:vector>
  </TitlesOfParts>
  <LinksUpToDate>0</LinksUpToDate>
  <SharedDoc>0</SharedDoc>
  <HyperlinksChanged>0</HyperlinksChanged>
  <Application>Aspose.Slides for Python via .NET</Application>
  <AppVersion>24.0500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Neural Networks for Kids</dc:title>
  <dc:creator>Manal Helal</dc:creator>
  <cp:lastModifiedBy>Manal Helal</cp:lastModifiedBy>
  <cp:revision>5</cp:revision>
  <dcterms:created xsi:type="dcterms:W3CDTF">2024-05-16T10:34:48Z</dcterms:created>
  <dcterms:modified xsi:type="dcterms:W3CDTF">2024-06-09T18:56:14Z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