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60"/>
  </p:normalViewPr>
  <p:slideViewPr>
    <p:cSldViewPr>
      <p:cViewPr varScale="1">
        <p:scale>
          <a:sx n="80" d="100"/>
          <a:sy n="80" d="100"/>
        </p:scale>
        <p:origin x="686" y="48"/>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B5A37F-4AF9-45E4-8864-0CC5BD817D5B}" type="datetime1">
              <a:rPr lang="en-GB" smtClean="0"/>
              <a:t>09/06/2024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0AD62A-9EE1-43E3-A7E5-D268F71DF3EB}" type="slidenum">
              <a:rPr lang="en-GB" smtClean="0"/>
              <a:t>‹#›</a:t>
            </a:fld>
            <a:endParaRPr lang="en-GB" dirty="0"/>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B88B00A-848A-4ECD-9296-B4484C86DA35}" type="datetime1">
              <a:rPr lang="en-GB" noProof="0" smtClean="0"/>
              <a:t>09/06/2024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534C2EF-8A97-4DAF-B099-E567883644D6}" type="slidenum">
              <a:rPr lang="en-GB" noProof="0" smtClean="0"/>
              <a:t>‹#›</a:t>
            </a:fld>
            <a:endParaRPr lang="en-GB" noProof="0" dirty="0"/>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rtlCol="0" anchor="b">
            <a:normAutofit/>
          </a:bodyPr>
          <a:lstStyle>
            <a:lvl1pPr algn="l">
              <a:defRPr sz="440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838200" y="2438400"/>
            <a:ext cx="7086600" cy="914400"/>
          </a:xfrm>
        </p:spPr>
        <p:txBody>
          <a:bodyPr rtlCol="0">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D7507679-C931-4C2B-A161-69909595520E}" type="datetime1">
              <a:rPr lang="en-GB" noProof="0" smtClean="0"/>
              <a:t>09/06/2024</a:t>
            </a:fld>
            <a:endParaRPr lang="en-GB" noProof="0" dirty="0"/>
          </a:p>
        </p:txBody>
      </p:sp>
      <p:sp>
        <p:nvSpPr>
          <p:cNvPr id="4" name="Slide Number Placeholder 3"/>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724400" y="1828800"/>
            <a:ext cx="5943600" cy="3476625"/>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523999" y="1828800"/>
            <a:ext cx="2926080" cy="3476625"/>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2AB2539-38DF-4CA5-87A7-E69B9F49F297}"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rtlCol="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010400" y="2245995"/>
            <a:ext cx="3657600" cy="219456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5C6B51CB-EB71-4D50-9CE4-F98A4C970365}"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rtlCol="0">
            <a:normAutofit/>
          </a:bodyPr>
          <a:lstStyle>
            <a:lvl1pPr>
              <a:defRPr sz="2400">
                <a:solidFill>
                  <a:schemeClr val="accent1"/>
                </a:solidFill>
              </a:defRPr>
            </a:lvl1pPr>
          </a:lstStyle>
          <a:p>
            <a:pPr rtl="0"/>
            <a:r>
              <a:rPr lang="en-US" noProof="0"/>
              <a:t>Click to edit Master title style</a:t>
            </a:r>
            <a:endParaRPr lang="en-GB" noProof="0"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rtlCol="0">
            <a:noAutofit/>
          </a:bodyPr>
          <a:lstStyle>
            <a:lvl1pPr marL="0" indent="0" algn="ctr">
              <a:buNone/>
              <a:defRPr/>
            </a:lvl1pPr>
          </a:lstStyle>
          <a:p>
            <a:pPr rtl="0"/>
            <a:r>
              <a:rPr lang="en-US" noProof="0"/>
              <a:t>Click icon to add picture</a:t>
            </a:r>
            <a:endParaRPr lang="en-GB" noProof="0" dirty="0"/>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rtlCol="0">
            <a:noAutofit/>
          </a:bodyPr>
          <a:lstStyle>
            <a:lvl1pPr marL="0" indent="0" algn="ctr">
              <a:buNone/>
              <a:defRPr/>
            </a:lvl1pPr>
          </a:lstStyle>
          <a:p>
            <a:pPr rtl="0"/>
            <a:r>
              <a:rPr lang="en-US" noProof="0"/>
              <a:t>Click icon to add picture</a:t>
            </a:r>
            <a:endParaRPr lang="en-GB" noProof="0" dirty="0"/>
          </a:p>
        </p:txBody>
      </p:sp>
      <p:sp>
        <p:nvSpPr>
          <p:cNvPr id="17" name="Text Placeholder 16"/>
          <p:cNvSpPr>
            <a:spLocks noGrp="1"/>
          </p:cNvSpPr>
          <p:nvPr>
            <p:ph type="body" sz="quarter" idx="14"/>
          </p:nvPr>
        </p:nvSpPr>
        <p:spPr>
          <a:xfrm>
            <a:off x="1028581" y="5919255"/>
            <a:ext cx="8104082" cy="497420"/>
          </a:xfrm>
        </p:spPr>
        <p:txBody>
          <a:bodyPr rtlCol="0">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rtl="0"/>
            <a:r>
              <a:rPr lang="en-US" noProof="0"/>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ACA30FA5-719D-4311-A994-1E32E16A1C10}"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4000" y="365125"/>
            <a:ext cx="6858000" cy="49403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D3AD42A-AC6C-4A4C-8FFC-97DA4C99DC2B}"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dirty="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B4CDFD9-B3EA-421A-B59B-79EE289E80ED}" type="datetime1">
              <a:rPr lang="en-GB" noProof="0" smtClean="0"/>
              <a:t>09/06/2024</a:t>
            </a:fld>
            <a:endParaRPr lang="en-GB" noProof="0" dirty="0"/>
          </a:p>
        </p:txBody>
      </p:sp>
      <p:sp>
        <p:nvSpPr>
          <p:cNvPr id="6" name="Slide Number Placeholder 5"/>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4" name="Title 1">
            <a:extLst>
              <a:ext uri="{FF2B5EF4-FFF2-40B4-BE49-F238E27FC236}">
                <a16:creationId xmlns:a16="http://schemas.microsoft.com/office/drawing/2014/main" id="{7D0BAB65-6DF3-E717-5FDB-9EB6F3914D89}"/>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6E6FA884-3DD4-140F-BCD5-016A21F6CEC8}"/>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319500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4" name="Title 1">
            <a:extLst>
              <a:ext uri="{FF2B5EF4-FFF2-40B4-BE49-F238E27FC236}">
                <a16:creationId xmlns:a16="http://schemas.microsoft.com/office/drawing/2014/main" id="{A057AA58-070D-03AC-48D5-32210B76A701}"/>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5" name="Content Placeholder 2">
            <a:extLst>
              <a:ext uri="{FF2B5EF4-FFF2-40B4-BE49-F238E27FC236}">
                <a16:creationId xmlns:a16="http://schemas.microsoft.com/office/drawing/2014/main" id="{45D822ED-5A5C-004C-DB13-E5073B206DF3}"/>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3" name="Title 1">
            <a:extLst>
              <a:ext uri="{FF2B5EF4-FFF2-40B4-BE49-F238E27FC236}">
                <a16:creationId xmlns:a16="http://schemas.microsoft.com/office/drawing/2014/main" id="{1DC50DB2-424E-602A-7BB3-8E4678330967}"/>
              </a:ext>
            </a:extLst>
          </p:cNvPr>
          <p:cNvSpPr>
            <a:spLocks noGrp="1"/>
          </p:cNvSpPr>
          <p:nvPr>
            <p:ph type="title"/>
          </p:nvPr>
        </p:nvSpPr>
        <p:spPr>
          <a:xfrm>
            <a:off x="191344" y="141277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89F682AC-7E98-6F1D-BAA5-1E2016F217BF}"/>
              </a:ext>
            </a:extLst>
          </p:cNvPr>
          <p:cNvSpPr>
            <a:spLocks noGrp="1"/>
          </p:cNvSpPr>
          <p:nvPr>
            <p:ph idx="1"/>
          </p:nvPr>
        </p:nvSpPr>
        <p:spPr>
          <a:xfrm>
            <a:off x="877144" y="2876450"/>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25CFA9F0-87F7-4B7A-9F87-545EDF73314F}" type="datetime1">
              <a:rPr lang="en-GB" noProof="0" smtClean="0"/>
              <a:t>09/06/2024</a:t>
            </a:fld>
            <a:endParaRPr lang="en-GB" noProof="0" dirty="0"/>
          </a:p>
        </p:txBody>
      </p:sp>
      <p:sp>
        <p:nvSpPr>
          <p:cNvPr id="7" name="Slide Number Placeholder 6"/>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
        <p:nvSpPr>
          <p:cNvPr id="10" name="Title 1">
            <a:extLst>
              <a:ext uri="{FF2B5EF4-FFF2-40B4-BE49-F238E27FC236}">
                <a16:creationId xmlns:a16="http://schemas.microsoft.com/office/drawing/2014/main" id="{A2CE876B-193F-2C42-A72C-458619CFB98B}"/>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11" name="Content Placeholder 2">
            <a:extLst>
              <a:ext uri="{FF2B5EF4-FFF2-40B4-BE49-F238E27FC236}">
                <a16:creationId xmlns:a16="http://schemas.microsoft.com/office/drawing/2014/main" id="{960FEE0D-9F4F-0AB3-AD26-9679D69156C9}"/>
              </a:ext>
            </a:extLst>
          </p:cNvPr>
          <p:cNvSpPr>
            <a:spLocks noGrp="1"/>
          </p:cNvSpPr>
          <p:nvPr>
            <p:ph idx="1"/>
          </p:nvPr>
        </p:nvSpPr>
        <p:spPr>
          <a:xfrm>
            <a:off x="1524000" y="1828800"/>
            <a:ext cx="9144000" cy="34747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3" name="Title 1">
            <a:extLst>
              <a:ext uri="{FF2B5EF4-FFF2-40B4-BE49-F238E27FC236}">
                <a16:creationId xmlns:a16="http://schemas.microsoft.com/office/drawing/2014/main" id="{9307D6B1-1211-A26F-C90D-FD4CED7F6637}"/>
              </a:ext>
            </a:extLst>
          </p:cNvPr>
          <p:cNvSpPr>
            <a:spLocks noGrp="1"/>
          </p:cNvSpPr>
          <p:nvPr>
            <p:ph type="title"/>
          </p:nvPr>
        </p:nvSpPr>
        <p:spPr>
          <a:xfrm>
            <a:off x="838200" y="365126"/>
            <a:ext cx="9829800" cy="1082674"/>
          </a:xfrm>
        </p:spPr>
        <p:txBody>
          <a:bodyPr rtlCol="0"/>
          <a:lstStyle/>
          <a:p>
            <a:pPr rtl="0"/>
            <a:r>
              <a:rPr lang="en-US" noProof="0" dirty="0"/>
              <a:t>Click to edit Master title style</a:t>
            </a:r>
            <a:endParaRPr lang="en-GB" noProof="0" dirty="0"/>
          </a:p>
        </p:txBody>
      </p:sp>
      <p:sp>
        <p:nvSpPr>
          <p:cNvPr id="4" name="Content Placeholder 2">
            <a:extLst>
              <a:ext uri="{FF2B5EF4-FFF2-40B4-BE49-F238E27FC236}">
                <a16:creationId xmlns:a16="http://schemas.microsoft.com/office/drawing/2014/main" id="{CF6DAB10-581A-C9E6-523D-93E099207FB3}"/>
              </a:ext>
            </a:extLst>
          </p:cNvPr>
          <p:cNvSpPr>
            <a:spLocks noGrp="1"/>
          </p:cNvSpPr>
          <p:nvPr>
            <p:ph idx="1"/>
          </p:nvPr>
        </p:nvSpPr>
        <p:spPr>
          <a:xfrm>
            <a:off x="838200" y="1819702"/>
            <a:ext cx="9144000" cy="3474720"/>
          </a:xfrm>
        </p:spPr>
        <p:txBody>
          <a:bodyPr rtlCol="0"/>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400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78880" y="1828799"/>
            <a:ext cx="4389120" cy="795867"/>
          </a:xfrm>
        </p:spPr>
        <p:txBody>
          <a:bodyPr rtlCol="0"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78880" y="2624666"/>
            <a:ext cx="4389120" cy="267546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FFAD51FD-2265-4464-99A6-D0FE7F1BE714}" type="datetime1">
              <a:rPr lang="en-GB" noProof="0" smtClean="0"/>
              <a:t>09/06/2024</a:t>
            </a:fld>
            <a:endParaRPr lang="en-GB" noProof="0" dirty="0"/>
          </a:p>
        </p:txBody>
      </p:sp>
      <p:sp>
        <p:nvSpPr>
          <p:cNvPr id="9" name="Slide Number Placeholder 8"/>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F5CDF3F4-D04E-4D2D-9ABC-243A97E4C559}" type="datetime1">
              <a:rPr lang="en-GB" noProof="0" smtClean="0"/>
              <a:t>09/06/2024</a:t>
            </a:fld>
            <a:endParaRPr lang="en-GB" noProof="0" dirty="0"/>
          </a:p>
        </p:txBody>
      </p:sp>
      <p:sp>
        <p:nvSpPr>
          <p:cNvPr id="5" name="Slide Number Placeholder 4"/>
          <p:cNvSpPr>
            <a:spLocks noGrp="1"/>
          </p:cNvSpPr>
          <p:nvPr>
            <p:ph type="sldNum" sz="quarter" idx="12"/>
          </p:nvPr>
        </p:nvSpPr>
        <p:spPr/>
        <p:txBody>
          <a:bodyPr rtlCol="0"/>
          <a:lstStyle/>
          <a:p>
            <a:pPr rtl="0"/>
            <a:fld id="{289D71E3-7D81-4C24-B9D8-6B108755C64C}" type="slidenum">
              <a:rPr lang="en-GB" noProof="0" smtClean="0"/>
              <a:t>‹#›</a:t>
            </a:fld>
            <a:endParaRPr lang="en-GB" noProof="0" dirty="0"/>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7"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pPr rtl="0"/>
            <a:fld id="{D7A14578-F1F8-4DAB-8600-44E382B551B5}" type="datetime1">
              <a:rPr lang="en-GB" noProof="0" smtClean="0"/>
              <a:t>09/06/2024</a:t>
            </a:fld>
            <a:endParaRPr lang="en-GB" noProof="0"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pPr rtl="0"/>
            <a:fld id="{289D71E3-7D81-4C24-B9D8-6B108755C64C}" type="slidenum">
              <a:rPr lang="en-GB" noProof="0" smtClean="0"/>
              <a:pPr/>
              <a:t>‹#›</a:t>
            </a:fld>
            <a:endParaRPr lang="en-GB" noProof="0"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1" r:id="rId4"/>
    <p:sldLayoutId id="2147483660" r:id="rId5"/>
    <p:sldLayoutId id="2147483652" r:id="rId6"/>
    <p:sldLayoutId id="2147483661" r:id="rId7"/>
    <p:sldLayoutId id="2147483653" r:id="rId8"/>
    <p:sldLayoutId id="2147483654" r:id="rId9"/>
    <p:sldLayoutId id="2147483655" r:id="rId10"/>
    <p:sldLayoutId id="2147483656" r:id="rId11"/>
    <p:sldLayoutId id="2147483657" r:id="rId12"/>
    <p:sldLayoutId id="2147483662" r:id="rId13"/>
    <p:sldLayoutId id="2147483658" r:id="rId14"/>
    <p:sldLayoutId id="214748365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for Kids</a:t>
            </a:r>
          </a:p>
        </p:txBody>
      </p:sp>
      <p:sp>
        <p:nvSpPr>
          <p:cNvPr id="3" name="Subtitle 2"/>
          <p:cNvSpPr>
            <a:spLocks noGrp="1"/>
          </p:cNvSpPr>
          <p:nvPr>
            <p:ph type="subTitle" idx="1"/>
          </p:nvPr>
        </p:nvSpPr>
        <p:spPr/>
        <p:txBody>
          <a:bodyPr/>
          <a:lstStyle/>
          <a:p>
            <a:r>
              <a:t>UK Robotics Week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Story is about who's trying to use the narrative AI effectively and ethically</a:t>
            </a:r>
          </a:p>
        </p:txBody>
      </p:sp>
      <p:sp>
        <p:nvSpPr>
          <p:cNvPr id="3" name="Content Placeholder 2"/>
          <p:cNvSpPr>
            <a:spLocks noGrp="1"/>
          </p:cNvSpPr>
          <p:nvPr>
            <p:ph idx="1"/>
          </p:nvPr>
        </p:nvSpPr>
        <p:spPr/>
        <p:txBody>
          <a:bodyPr/>
          <a:lstStyle/>
          <a:p>
            <a:r>
              <a:t>This story is created by: </a:t>
            </a:r>
          </a:p>
          <a:p>
            <a:pPr lvl="1"/>
            <a:r>
              <a:t>John</a:t>
            </a:r>
          </a:p>
          <a:p>
            <a:pPr lvl="1"/>
            <a:r>
              <a:t>Mary</a:t>
            </a:r>
          </a:p>
          <a:p>
            <a:pPr lvl="1"/>
            <a:r>
              <a:t>Manal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_10_1_P10.png"/>
          <p:cNvPicPr>
            <a:picLocks noChangeAspect="1"/>
          </p:cNvPicPr>
          <p:nvPr/>
        </p:nvPicPr>
        <p:blipFill>
          <a:blip r:embed="rId2"/>
          <a:stretch>
            <a:fillRect/>
          </a:stretch>
        </p:blipFill>
        <p:spPr>
          <a:xfrm>
            <a:off x="180000" y="1620000"/>
            <a:ext cx="5040000" cy="5040000"/>
          </a:xfrm>
          <a:prstGeom prst="rect">
            <a:avLst/>
          </a:prstGeom>
        </p:spPr>
      </p:pic>
      <p:sp>
        <p:nvSpPr>
          <p:cNvPr id="5" name="TextBox 4"/>
          <p:cNvSpPr txBox="1"/>
          <p:nvPr/>
        </p:nvSpPr>
        <p:spPr>
          <a:xfrm>
            <a:off x="180000" y="180000"/>
            <a:ext cx="11880000" cy="1440000"/>
          </a:xfrm>
          <a:prstGeom prst="rect">
            <a:avLst/>
          </a:prstGeom>
          <a:noFill/>
        </p:spPr>
        <p:txBody>
          <a:bodyPr wrap="square">
            <a:spAutoFit/>
          </a:bodyPr>
          <a:lstStyle/>
          <a:p>
            <a:r>
              <a:t>In the story, the superhero child uses generative AI to assist with daily tasks from morning till bedtime. They rely on AI for organizing schedules, studying efficiently, and even playing games. This helps them be smart and effective in all their actions</a:t>
            </a:r>
          </a:p>
        </p:txBody>
      </p:sp>
      <p:sp>
        <p:nvSpPr>
          <p:cNvPr id="6" name="TextBox 5"/>
          <p:cNvSpPr txBox="1"/>
          <p:nvPr/>
        </p:nvSpPr>
        <p:spPr>
          <a:xfrm>
            <a:off x="5400000" y="1620000"/>
            <a:ext cx="6840000" cy="1800000"/>
          </a:xfrm>
          <a:prstGeom prst="rect">
            <a:avLst/>
          </a:prstGeom>
          <a:noFill/>
        </p:spPr>
        <p:txBody>
          <a:bodyPr wrap="square">
            <a:spAutoFit/>
          </a:bodyPr>
          <a:lstStyle/>
          <a:p>
            <a:r>
              <a:t>at school and home. The superhero utilizes AI for communication, studying various subjects, answering homework, and even checking the weather. From traveling to school to planning picnics and playing games, generative AI supports the child in engaging ethically and effectively in all activities.</a:t>
            </a:r>
          </a:p>
        </p:txBody>
      </p:sp>
      <p:sp>
        <p:nvSpPr>
          <p:cNvPr id="7" name="TextBox 6"/>
          <p:cNvSpPr txBox="1"/>
          <p:nvPr/>
        </p:nvSpPr>
        <p:spPr>
          <a:xfrm>
            <a:off x="5400000" y="3600000"/>
            <a:ext cx="6840000" cy="1800000"/>
          </a:xfrm>
          <a:prstGeom prst="rect">
            <a:avLst/>
          </a:prstGeom>
          <a:noFill/>
        </p:spPr>
        <p:txBody>
          <a:bodyPr wrap="square">
            <a:spAutoFit/>
          </a:bodyPr>
          <a:lstStyle/>
          <a:p>
            <a:r>
              <a:t>Create an illustration showcasing a story about a primary school child. This Caucasian boy is utilizing generative AI to partake in various activities. Illustrate him engrossed in playing educational games that aid his academic progress, completing homework tasks efficiently with the help of AI, lending a hand to his family in different chores using AI-powered tools, and finding recreation in AI-driven recreational activities. Conclude the story with a scene displaying how he uses AI even during his outdoor picnics to play games, compete, win, and create a joyful atmosphere.</a:t>
            </a:r>
          </a:p>
        </p:txBody>
      </p:sp>
    </p:spTree>
  </p:cSld>
  <p:clrMapOvr>
    <a:masterClrMapping/>
  </p:clrMapOvr>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93_TF03896101" id="{3BDD4395-3730-4B6C-A521-B61051B3E032}" vid="{EE435D20-B548-4B22-95E2-37D098029395}"/>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1988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Times New Roman</vt:lpstr>
      <vt:lpstr>Children Friends 16x9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Kids</dc:title>
  <dc:creator>Manal Helal</dc:creator>
  <cp:keywords/>
  <cp:lastModifiedBy>Manal Helal</cp:lastModifiedBy>
  <cp:revision>8</cp:revision>
  <dcterms:created xsi:type="dcterms:W3CDTF">2024-05-16T10:34:48Z</dcterms:created>
  <dcterms:modified xsi:type="dcterms:W3CDTF">2024-06-09T21:02:17Z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